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</p:sldMasterIdLst>
  <p:notesMasterIdLst>
    <p:notesMasterId r:id="rId79"/>
  </p:notesMasterIdLst>
  <p:sldIdLst>
    <p:sldId id="257" r:id="rId3"/>
    <p:sldId id="433" r:id="rId4"/>
    <p:sldId id="269" r:id="rId5"/>
    <p:sldId id="427" r:id="rId6"/>
    <p:sldId id="429" r:id="rId7"/>
    <p:sldId id="430" r:id="rId8"/>
    <p:sldId id="431" r:id="rId9"/>
    <p:sldId id="428" r:id="rId10"/>
    <p:sldId id="270" r:id="rId11"/>
    <p:sldId id="267" r:id="rId12"/>
    <p:sldId id="424" r:id="rId13"/>
    <p:sldId id="268" r:id="rId14"/>
    <p:sldId id="376" r:id="rId15"/>
    <p:sldId id="395" r:id="rId16"/>
    <p:sldId id="451" r:id="rId17"/>
    <p:sldId id="450" r:id="rId18"/>
    <p:sldId id="398" r:id="rId19"/>
    <p:sldId id="386" r:id="rId20"/>
    <p:sldId id="447" r:id="rId21"/>
    <p:sldId id="378" r:id="rId22"/>
    <p:sldId id="422" r:id="rId23"/>
    <p:sldId id="397" r:id="rId24"/>
    <p:sldId id="462" r:id="rId25"/>
    <p:sldId id="463" r:id="rId26"/>
    <p:sldId id="423" r:id="rId27"/>
    <p:sldId id="454" r:id="rId28"/>
    <p:sldId id="379" r:id="rId29"/>
    <p:sldId id="392" r:id="rId30"/>
    <p:sldId id="416" r:id="rId31"/>
    <p:sldId id="400" r:id="rId32"/>
    <p:sldId id="415" r:id="rId33"/>
    <p:sldId id="380" r:id="rId34"/>
    <p:sldId id="393" r:id="rId35"/>
    <p:sldId id="417" r:id="rId36"/>
    <p:sldId id="404" r:id="rId37"/>
    <p:sldId id="455" r:id="rId38"/>
    <p:sldId id="382" r:id="rId39"/>
    <p:sldId id="390" r:id="rId40"/>
    <p:sldId id="419" r:id="rId41"/>
    <p:sldId id="406" r:id="rId42"/>
    <p:sldId id="412" r:id="rId43"/>
    <p:sldId id="381" r:id="rId44"/>
    <p:sldId id="391" r:id="rId45"/>
    <p:sldId id="418" r:id="rId46"/>
    <p:sldId id="405" r:id="rId47"/>
    <p:sldId id="456" r:id="rId48"/>
    <p:sldId id="383" r:id="rId49"/>
    <p:sldId id="394" r:id="rId50"/>
    <p:sldId id="421" r:id="rId51"/>
    <p:sldId id="408" r:id="rId52"/>
    <p:sldId id="409" r:id="rId53"/>
    <p:sldId id="457" r:id="rId54"/>
    <p:sldId id="458" r:id="rId55"/>
    <p:sldId id="459" r:id="rId56"/>
    <p:sldId id="460" r:id="rId57"/>
    <p:sldId id="461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474" r:id="rId69"/>
    <p:sldId id="475" r:id="rId70"/>
    <p:sldId id="476" r:id="rId71"/>
    <p:sldId id="477" r:id="rId72"/>
    <p:sldId id="478" r:id="rId73"/>
    <p:sldId id="385" r:id="rId74"/>
    <p:sldId id="445" r:id="rId75"/>
    <p:sldId id="446" r:id="rId76"/>
    <p:sldId id="387" r:id="rId77"/>
    <p:sldId id="388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7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0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24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613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2" r="21181"/>
          <a:stretch/>
        </p:blipFill>
        <p:spPr>
          <a:xfrm>
            <a:off x="0" y="7009"/>
            <a:ext cx="5489133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40FD6A-FA6E-FC72-33CF-99E2766F7E6B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1FF3C-C899-C75C-2623-AD0C859DB65B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252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02126" y="2008235"/>
            <a:ext cx="7200295" cy="2705033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8850"/>
              <a:gd name="connsiteX1" fmla="*/ 6918570 w 6918570"/>
              <a:gd name="connsiteY1" fmla="*/ 0 h 2708850"/>
              <a:gd name="connsiteX2" fmla="*/ 6836776 w 6918570"/>
              <a:gd name="connsiteY2" fmla="*/ 2708850 h 2708850"/>
              <a:gd name="connsiteX3" fmla="*/ 322862 w 6918570"/>
              <a:gd name="connsiteY3" fmla="*/ 2700561 h 2708850"/>
              <a:gd name="connsiteX4" fmla="*/ 0 w 6918570"/>
              <a:gd name="connsiteY4" fmla="*/ 3277 h 2708850"/>
              <a:gd name="connsiteX0" fmla="*/ 0 w 7218612"/>
              <a:gd name="connsiteY0" fmla="*/ 0 h 2705573"/>
              <a:gd name="connsiteX1" fmla="*/ 7218612 w 7218612"/>
              <a:gd name="connsiteY1" fmla="*/ 47639 h 2705573"/>
              <a:gd name="connsiteX2" fmla="*/ 6836776 w 7218612"/>
              <a:gd name="connsiteY2" fmla="*/ 2705573 h 2705573"/>
              <a:gd name="connsiteX3" fmla="*/ 322862 w 7218612"/>
              <a:gd name="connsiteY3" fmla="*/ 2697284 h 2705573"/>
              <a:gd name="connsiteX4" fmla="*/ 0 w 7218612"/>
              <a:gd name="connsiteY4" fmla="*/ 0 h 2705573"/>
              <a:gd name="connsiteX0" fmla="*/ 640231 w 6895750"/>
              <a:gd name="connsiteY0" fmla="*/ 0 h 2705033"/>
              <a:gd name="connsiteX1" fmla="*/ 6895750 w 6895750"/>
              <a:gd name="connsiteY1" fmla="*/ 47099 h 2705033"/>
              <a:gd name="connsiteX2" fmla="*/ 6513914 w 6895750"/>
              <a:gd name="connsiteY2" fmla="*/ 2705033 h 2705033"/>
              <a:gd name="connsiteX3" fmla="*/ 0 w 6895750"/>
              <a:gd name="connsiteY3" fmla="*/ 2696744 h 2705033"/>
              <a:gd name="connsiteX4" fmla="*/ 640231 w 6895750"/>
              <a:gd name="connsiteY4" fmla="*/ 0 h 2705033"/>
              <a:gd name="connsiteX0" fmla="*/ 387267 w 6642786"/>
              <a:gd name="connsiteY0" fmla="*/ 0 h 2705033"/>
              <a:gd name="connsiteX1" fmla="*/ 6642786 w 6642786"/>
              <a:gd name="connsiteY1" fmla="*/ 47099 h 2705033"/>
              <a:gd name="connsiteX2" fmla="*/ 6260950 w 6642786"/>
              <a:gd name="connsiteY2" fmla="*/ 2705033 h 2705033"/>
              <a:gd name="connsiteX3" fmla="*/ 0 w 6642786"/>
              <a:gd name="connsiteY3" fmla="*/ 2695246 h 2705033"/>
              <a:gd name="connsiteX4" fmla="*/ 387267 w 6642786"/>
              <a:gd name="connsiteY4" fmla="*/ 0 h 270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2786" h="2705033">
                <a:moveTo>
                  <a:pt x="387267" y="0"/>
                </a:moveTo>
                <a:lnTo>
                  <a:pt x="6642786" y="47099"/>
                </a:lnTo>
                <a:lnTo>
                  <a:pt x="6260950" y="2705033"/>
                </a:lnTo>
                <a:lnTo>
                  <a:pt x="0" y="2695246"/>
                </a:lnTo>
                <a:lnTo>
                  <a:pt x="387267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1A710-5188-45A4-23B2-F1993A5697E1}"/>
              </a:ext>
            </a:extLst>
          </p:cNvPr>
          <p:cNvSpPr/>
          <p:nvPr userDrawn="1"/>
        </p:nvSpPr>
        <p:spPr>
          <a:xfrm>
            <a:off x="-2" y="3135189"/>
            <a:ext cx="6143052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4166C2-CFC8-4696-E557-5075E58695F8}"/>
              </a:ext>
            </a:extLst>
          </p:cNvPr>
          <p:cNvSpPr/>
          <p:nvPr userDrawn="1"/>
        </p:nvSpPr>
        <p:spPr>
          <a:xfrm>
            <a:off x="0" y="2718652"/>
            <a:ext cx="6143052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85694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r="21115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2551" y="1979446"/>
            <a:ext cx="7158501" cy="271270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16078"/>
              <a:gd name="connsiteX1" fmla="*/ 6918570 w 6918570"/>
              <a:gd name="connsiteY1" fmla="*/ 0 h 2716078"/>
              <a:gd name="connsiteX2" fmla="*/ 6835733 w 6918570"/>
              <a:gd name="connsiteY2" fmla="*/ 2716078 h 2716078"/>
              <a:gd name="connsiteX3" fmla="*/ 322862 w 6918570"/>
              <a:gd name="connsiteY3" fmla="*/ 2700561 h 2716078"/>
              <a:gd name="connsiteX4" fmla="*/ 0 w 6918570"/>
              <a:gd name="connsiteY4" fmla="*/ 3277 h 2716078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322862 w 7222147"/>
              <a:gd name="connsiteY3" fmla="*/ 2697284 h 2712801"/>
              <a:gd name="connsiteX4" fmla="*/ 0 w 7222147"/>
              <a:gd name="connsiteY4" fmla="*/ 0 h 2712801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617918 w 7222147"/>
              <a:gd name="connsiteY3" fmla="*/ 2688120 h 2712801"/>
              <a:gd name="connsiteX4" fmla="*/ 0 w 7222147"/>
              <a:gd name="connsiteY4" fmla="*/ 0 h 2712801"/>
              <a:gd name="connsiteX0" fmla="*/ 386224 w 6604229"/>
              <a:gd name="connsiteY0" fmla="*/ 0 h 2712700"/>
              <a:gd name="connsiteX1" fmla="*/ 6604229 w 6604229"/>
              <a:gd name="connsiteY1" fmla="*/ 70351 h 2712700"/>
              <a:gd name="connsiteX2" fmla="*/ 6217815 w 6604229"/>
              <a:gd name="connsiteY2" fmla="*/ 2712700 h 2712700"/>
              <a:gd name="connsiteX3" fmla="*/ 0 w 6604229"/>
              <a:gd name="connsiteY3" fmla="*/ 2688019 h 2712700"/>
              <a:gd name="connsiteX4" fmla="*/ 386224 w 6604229"/>
              <a:gd name="connsiteY4" fmla="*/ 0 h 27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229" h="2712700">
                <a:moveTo>
                  <a:pt x="386224" y="0"/>
                </a:moveTo>
                <a:lnTo>
                  <a:pt x="6604229" y="70351"/>
                </a:lnTo>
                <a:lnTo>
                  <a:pt x="6217815" y="2712700"/>
                </a:lnTo>
                <a:lnTo>
                  <a:pt x="0" y="2688019"/>
                </a:lnTo>
                <a:lnTo>
                  <a:pt x="38622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07468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3" r="15610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492774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7" r="28355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65926" y="1998909"/>
            <a:ext cx="7083712" cy="267582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46590"/>
              <a:gd name="connsiteY0" fmla="*/ 3277 h 2705274"/>
              <a:gd name="connsiteX1" fmla="*/ 6918570 w 6946590"/>
              <a:gd name="connsiteY1" fmla="*/ 0 h 2705274"/>
              <a:gd name="connsiteX2" fmla="*/ 6946590 w 6946590"/>
              <a:gd name="connsiteY2" fmla="*/ 2705274 h 2705274"/>
              <a:gd name="connsiteX3" fmla="*/ 322862 w 6946590"/>
              <a:gd name="connsiteY3" fmla="*/ 2700561 h 2705274"/>
              <a:gd name="connsiteX4" fmla="*/ 0 w 6946590"/>
              <a:gd name="connsiteY4" fmla="*/ 3277 h 2705274"/>
              <a:gd name="connsiteX0" fmla="*/ 0 w 7320883"/>
              <a:gd name="connsiteY0" fmla="*/ 0 h 2701997"/>
              <a:gd name="connsiteX1" fmla="*/ 7320883 w 7320883"/>
              <a:gd name="connsiteY1" fmla="*/ 190868 h 2701997"/>
              <a:gd name="connsiteX2" fmla="*/ 6946590 w 7320883"/>
              <a:gd name="connsiteY2" fmla="*/ 2701997 h 2701997"/>
              <a:gd name="connsiteX3" fmla="*/ 322862 w 7320883"/>
              <a:gd name="connsiteY3" fmla="*/ 2697284 h 2701997"/>
              <a:gd name="connsiteX4" fmla="*/ 0 w 7320883"/>
              <a:gd name="connsiteY4" fmla="*/ 0 h 2701997"/>
              <a:gd name="connsiteX0" fmla="*/ 0 w 7320883"/>
              <a:gd name="connsiteY0" fmla="*/ 0 h 2699296"/>
              <a:gd name="connsiteX1" fmla="*/ 7320883 w 7320883"/>
              <a:gd name="connsiteY1" fmla="*/ 190868 h 2699296"/>
              <a:gd name="connsiteX2" fmla="*/ 6974304 w 7320883"/>
              <a:gd name="connsiteY2" fmla="*/ 2699296 h 2699296"/>
              <a:gd name="connsiteX3" fmla="*/ 322862 w 7320883"/>
              <a:gd name="connsiteY3" fmla="*/ 2697284 h 2699296"/>
              <a:gd name="connsiteX4" fmla="*/ 0 w 7320883"/>
              <a:gd name="connsiteY4" fmla="*/ 0 h 2699296"/>
              <a:gd name="connsiteX0" fmla="*/ 0 w 7320883"/>
              <a:gd name="connsiteY0" fmla="*/ 0 h 2709179"/>
              <a:gd name="connsiteX1" fmla="*/ 7320883 w 7320883"/>
              <a:gd name="connsiteY1" fmla="*/ 190868 h 2709179"/>
              <a:gd name="connsiteX2" fmla="*/ 6974304 w 7320883"/>
              <a:gd name="connsiteY2" fmla="*/ 2699296 h 2709179"/>
              <a:gd name="connsiteX3" fmla="*/ 785653 w 7320883"/>
              <a:gd name="connsiteY3" fmla="*/ 2709179 h 2709179"/>
              <a:gd name="connsiteX4" fmla="*/ 0 w 7320883"/>
              <a:gd name="connsiteY4" fmla="*/ 0 h 2709179"/>
              <a:gd name="connsiteX0" fmla="*/ 370799 w 6535230"/>
              <a:gd name="connsiteY0" fmla="*/ 0 h 2675825"/>
              <a:gd name="connsiteX1" fmla="*/ 6535230 w 6535230"/>
              <a:gd name="connsiteY1" fmla="*/ 157514 h 2675825"/>
              <a:gd name="connsiteX2" fmla="*/ 6188651 w 6535230"/>
              <a:gd name="connsiteY2" fmla="*/ 2665942 h 2675825"/>
              <a:gd name="connsiteX3" fmla="*/ 0 w 6535230"/>
              <a:gd name="connsiteY3" fmla="*/ 2675825 h 2675825"/>
              <a:gd name="connsiteX4" fmla="*/ 370799 w 6535230"/>
              <a:gd name="connsiteY4" fmla="*/ 0 h 267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5230" h="2675825">
                <a:moveTo>
                  <a:pt x="370799" y="0"/>
                </a:moveTo>
                <a:lnTo>
                  <a:pt x="6535230" y="157514"/>
                </a:lnTo>
                <a:lnTo>
                  <a:pt x="6188651" y="2665942"/>
                </a:lnTo>
                <a:lnTo>
                  <a:pt x="0" y="2675825"/>
                </a:lnTo>
                <a:lnTo>
                  <a:pt x="370799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20072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6" r="32736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51459" y="2085496"/>
            <a:ext cx="7182628" cy="254573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2015"/>
              <a:gd name="connsiteY0" fmla="*/ 3277 h 2700561"/>
              <a:gd name="connsiteX1" fmla="*/ 6918570 w 6982015"/>
              <a:gd name="connsiteY1" fmla="*/ 0 h 2700561"/>
              <a:gd name="connsiteX2" fmla="*/ 6982015 w 6982015"/>
              <a:gd name="connsiteY2" fmla="*/ 2696476 h 2700561"/>
              <a:gd name="connsiteX3" fmla="*/ 322862 w 6982015"/>
              <a:gd name="connsiteY3" fmla="*/ 2700561 h 2700561"/>
              <a:gd name="connsiteX4" fmla="*/ 0 w 6982015"/>
              <a:gd name="connsiteY4" fmla="*/ 3277 h 2700561"/>
              <a:gd name="connsiteX0" fmla="*/ 0 w 7337753"/>
              <a:gd name="connsiteY0" fmla="*/ 0 h 2697284"/>
              <a:gd name="connsiteX1" fmla="*/ 7337753 w 7337753"/>
              <a:gd name="connsiteY1" fmla="*/ 215944 h 2697284"/>
              <a:gd name="connsiteX2" fmla="*/ 6982015 w 7337753"/>
              <a:gd name="connsiteY2" fmla="*/ 2693199 h 2697284"/>
              <a:gd name="connsiteX3" fmla="*/ 322862 w 7337753"/>
              <a:gd name="connsiteY3" fmla="*/ 2697284 h 2697284"/>
              <a:gd name="connsiteX4" fmla="*/ 0 w 7337753"/>
              <a:gd name="connsiteY4" fmla="*/ 0 h 2697284"/>
              <a:gd name="connsiteX0" fmla="*/ 0 w 7337753"/>
              <a:gd name="connsiteY0" fmla="*/ 0 h 2703961"/>
              <a:gd name="connsiteX1" fmla="*/ 7337753 w 7337753"/>
              <a:gd name="connsiteY1" fmla="*/ 215944 h 2703961"/>
              <a:gd name="connsiteX2" fmla="*/ 6982015 w 7337753"/>
              <a:gd name="connsiteY2" fmla="*/ 2693199 h 2703961"/>
              <a:gd name="connsiteX3" fmla="*/ 711266 w 7337753"/>
              <a:gd name="connsiteY3" fmla="*/ 2703961 h 2703961"/>
              <a:gd name="connsiteX4" fmla="*/ 0 w 7337753"/>
              <a:gd name="connsiteY4" fmla="*/ 0 h 2703961"/>
              <a:gd name="connsiteX0" fmla="*/ 352010 w 6626487"/>
              <a:gd name="connsiteY0" fmla="*/ 0 h 2545739"/>
              <a:gd name="connsiteX1" fmla="*/ 6626487 w 6626487"/>
              <a:gd name="connsiteY1" fmla="*/ 57722 h 2545739"/>
              <a:gd name="connsiteX2" fmla="*/ 6270749 w 6626487"/>
              <a:gd name="connsiteY2" fmla="*/ 2534977 h 2545739"/>
              <a:gd name="connsiteX3" fmla="*/ 0 w 6626487"/>
              <a:gd name="connsiteY3" fmla="*/ 2545739 h 2545739"/>
              <a:gd name="connsiteX4" fmla="*/ 352010 w 6626487"/>
              <a:gd name="connsiteY4" fmla="*/ 0 h 254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487" h="2545739">
                <a:moveTo>
                  <a:pt x="352010" y="0"/>
                </a:moveTo>
                <a:lnTo>
                  <a:pt x="6626487" y="57722"/>
                </a:lnTo>
                <a:lnTo>
                  <a:pt x="6270749" y="2534977"/>
                </a:lnTo>
                <a:lnTo>
                  <a:pt x="0" y="2545739"/>
                </a:lnTo>
                <a:lnTo>
                  <a:pt x="352010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5558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4" r="3550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765857" y="2057070"/>
            <a:ext cx="7259428" cy="27072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7638"/>
              <a:gd name="connsiteY0" fmla="*/ 3277 h 2704835"/>
              <a:gd name="connsiteX1" fmla="*/ 6918570 w 6987638"/>
              <a:gd name="connsiteY1" fmla="*/ 0 h 2704835"/>
              <a:gd name="connsiteX2" fmla="*/ 6987638 w 6987638"/>
              <a:gd name="connsiteY2" fmla="*/ 2704835 h 2704835"/>
              <a:gd name="connsiteX3" fmla="*/ 322862 w 6987638"/>
              <a:gd name="connsiteY3" fmla="*/ 2700561 h 2704835"/>
              <a:gd name="connsiteX4" fmla="*/ 0 w 6987638"/>
              <a:gd name="connsiteY4" fmla="*/ 3277 h 2704835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322862 w 7336306"/>
              <a:gd name="connsiteY3" fmla="*/ 2697284 h 2701558"/>
              <a:gd name="connsiteX4" fmla="*/ 0 w 7336306"/>
              <a:gd name="connsiteY4" fmla="*/ 0 h 2701558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638966 w 7336306"/>
              <a:gd name="connsiteY3" fmla="*/ 2684288 h 2701558"/>
              <a:gd name="connsiteX4" fmla="*/ 0 w 7336306"/>
              <a:gd name="connsiteY4" fmla="*/ 0 h 2701558"/>
              <a:gd name="connsiteX0" fmla="*/ 461654 w 6697340"/>
              <a:gd name="connsiteY0" fmla="*/ 0 h 2707296"/>
              <a:gd name="connsiteX1" fmla="*/ 6697340 w 6697340"/>
              <a:gd name="connsiteY1" fmla="*/ 184414 h 2707296"/>
              <a:gd name="connsiteX2" fmla="*/ 6348672 w 6697340"/>
              <a:gd name="connsiteY2" fmla="*/ 2707296 h 2707296"/>
              <a:gd name="connsiteX3" fmla="*/ 0 w 6697340"/>
              <a:gd name="connsiteY3" fmla="*/ 2690026 h 2707296"/>
              <a:gd name="connsiteX4" fmla="*/ 461654 w 6697340"/>
              <a:gd name="connsiteY4" fmla="*/ 0 h 270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7340" h="2707296">
                <a:moveTo>
                  <a:pt x="461654" y="0"/>
                </a:moveTo>
                <a:lnTo>
                  <a:pt x="6697340" y="184414"/>
                </a:lnTo>
                <a:lnTo>
                  <a:pt x="6348672" y="2707296"/>
                </a:lnTo>
                <a:lnTo>
                  <a:pt x="0" y="2690026"/>
                </a:lnTo>
                <a:lnTo>
                  <a:pt x="4616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82082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47420" y="2055727"/>
            <a:ext cx="7229639" cy="264848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543532 w 7233935"/>
              <a:gd name="connsiteY3" fmla="*/ 2686178 h 2702205"/>
              <a:gd name="connsiteX4" fmla="*/ 0 w 7233935"/>
              <a:gd name="connsiteY4" fmla="*/ 3277 h 2702205"/>
              <a:gd name="connsiteX0" fmla="*/ 401007 w 6690403"/>
              <a:gd name="connsiteY0" fmla="*/ 37689 h 2702205"/>
              <a:gd name="connsiteX1" fmla="*/ 6375038 w 6690403"/>
              <a:gd name="connsiteY1" fmla="*/ 0 h 2702205"/>
              <a:gd name="connsiteX2" fmla="*/ 6690403 w 6690403"/>
              <a:gd name="connsiteY2" fmla="*/ 2702205 h 2702205"/>
              <a:gd name="connsiteX3" fmla="*/ 0 w 6690403"/>
              <a:gd name="connsiteY3" fmla="*/ 2686178 h 2702205"/>
              <a:gd name="connsiteX4" fmla="*/ 401007 w 6690403"/>
              <a:gd name="connsiteY4" fmla="*/ 37689 h 2702205"/>
              <a:gd name="connsiteX0" fmla="*/ 401007 w 6375038"/>
              <a:gd name="connsiteY0" fmla="*/ 37689 h 2691002"/>
              <a:gd name="connsiteX1" fmla="*/ 6375038 w 6375038"/>
              <a:gd name="connsiteY1" fmla="*/ 0 h 2691002"/>
              <a:gd name="connsiteX2" fmla="*/ 6275330 w 6375038"/>
              <a:gd name="connsiteY2" fmla="*/ 2691002 h 2691002"/>
              <a:gd name="connsiteX3" fmla="*/ 0 w 6375038"/>
              <a:gd name="connsiteY3" fmla="*/ 2686178 h 2691002"/>
              <a:gd name="connsiteX4" fmla="*/ 401007 w 6375038"/>
              <a:gd name="connsiteY4" fmla="*/ 37689 h 2691002"/>
              <a:gd name="connsiteX0" fmla="*/ 401007 w 6669859"/>
              <a:gd name="connsiteY0" fmla="*/ 0 h 2653313"/>
              <a:gd name="connsiteX1" fmla="*/ 6669859 w 6669859"/>
              <a:gd name="connsiteY1" fmla="*/ 49363 h 2653313"/>
              <a:gd name="connsiteX2" fmla="*/ 6275330 w 6669859"/>
              <a:gd name="connsiteY2" fmla="*/ 2653313 h 2653313"/>
              <a:gd name="connsiteX3" fmla="*/ 0 w 6669859"/>
              <a:gd name="connsiteY3" fmla="*/ 2648489 h 2653313"/>
              <a:gd name="connsiteX4" fmla="*/ 401007 w 6669859"/>
              <a:gd name="connsiteY4" fmla="*/ 0 h 2653313"/>
              <a:gd name="connsiteX0" fmla="*/ 401007 w 6669859"/>
              <a:gd name="connsiteY0" fmla="*/ 0 h 2648489"/>
              <a:gd name="connsiteX1" fmla="*/ 6669859 w 6669859"/>
              <a:gd name="connsiteY1" fmla="*/ 49363 h 2648489"/>
              <a:gd name="connsiteX2" fmla="*/ 6298465 w 6669859"/>
              <a:gd name="connsiteY2" fmla="*/ 2635025 h 2648489"/>
              <a:gd name="connsiteX3" fmla="*/ 0 w 6669859"/>
              <a:gd name="connsiteY3" fmla="*/ 2648489 h 2648489"/>
              <a:gd name="connsiteX4" fmla="*/ 401007 w 6669859"/>
              <a:gd name="connsiteY4" fmla="*/ 0 h 264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9859" h="2648489">
                <a:moveTo>
                  <a:pt x="401007" y="0"/>
                </a:moveTo>
                <a:lnTo>
                  <a:pt x="6669859" y="49363"/>
                </a:lnTo>
                <a:lnTo>
                  <a:pt x="6298465" y="2635025"/>
                </a:lnTo>
                <a:lnTo>
                  <a:pt x="0" y="2648489"/>
                </a:lnTo>
                <a:lnTo>
                  <a:pt x="401007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3DE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472796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574851" y="2310573"/>
            <a:ext cx="7841057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72949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6583376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7FE38-74DE-42AB-A31F-8B970D504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 r="27707"/>
          <a:stretch/>
        </p:blipFill>
        <p:spPr>
          <a:xfrm>
            <a:off x="1067752" y="701105"/>
            <a:ext cx="3586138" cy="3299766"/>
          </a:xfrm>
          <a:custGeom>
            <a:avLst/>
            <a:gdLst>
              <a:gd name="connsiteX0" fmla="*/ 1347459 w 3586138"/>
              <a:gd name="connsiteY0" fmla="*/ 0 h 3299766"/>
              <a:gd name="connsiteX1" fmla="*/ 3586138 w 3586138"/>
              <a:gd name="connsiteY1" fmla="*/ 0 h 3299766"/>
              <a:gd name="connsiteX2" fmla="*/ 2238678 w 3586138"/>
              <a:gd name="connsiteY2" fmla="*/ 3299766 h 3299766"/>
              <a:gd name="connsiteX3" fmla="*/ 0 w 3586138"/>
              <a:gd name="connsiteY3" fmla="*/ 3299766 h 32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38" h="3299766">
                <a:moveTo>
                  <a:pt x="1347459" y="0"/>
                </a:moveTo>
                <a:lnTo>
                  <a:pt x="3586138" y="0"/>
                </a:lnTo>
                <a:lnTo>
                  <a:pt x="2238678" y="3299766"/>
                </a:lnTo>
                <a:lnTo>
                  <a:pt x="0" y="329976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F85EC-C3DE-451A-A97C-9CBEE4504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2526439" y="3025722"/>
            <a:ext cx="3586137" cy="3299766"/>
          </a:xfrm>
          <a:custGeom>
            <a:avLst/>
            <a:gdLst>
              <a:gd name="connsiteX0" fmla="*/ 1347459 w 3586137"/>
              <a:gd name="connsiteY0" fmla="*/ 0 h 3299766"/>
              <a:gd name="connsiteX1" fmla="*/ 3586137 w 3586137"/>
              <a:gd name="connsiteY1" fmla="*/ 0 h 3299766"/>
              <a:gd name="connsiteX2" fmla="*/ 2238678 w 3586137"/>
              <a:gd name="connsiteY2" fmla="*/ 3299766 h 3299766"/>
              <a:gd name="connsiteX3" fmla="*/ 0 w 3586137"/>
              <a:gd name="connsiteY3" fmla="*/ 3299766 h 32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37" h="3299766">
                <a:moveTo>
                  <a:pt x="1347459" y="0"/>
                </a:moveTo>
                <a:lnTo>
                  <a:pt x="3586137" y="0"/>
                </a:lnTo>
                <a:lnTo>
                  <a:pt x="2238678" y="3299766"/>
                </a:lnTo>
                <a:lnTo>
                  <a:pt x="0" y="32997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5535277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20303" y="2010125"/>
            <a:ext cx="7106778" cy="2621798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652301 w 7233935"/>
              <a:gd name="connsiteY3" fmla="*/ 2689828 h 2702205"/>
              <a:gd name="connsiteX4" fmla="*/ 0 w 7233935"/>
              <a:gd name="connsiteY4" fmla="*/ 3277 h 2702205"/>
              <a:gd name="connsiteX0" fmla="*/ 363897 w 6581634"/>
              <a:gd name="connsiteY0" fmla="*/ 109085 h 2702205"/>
              <a:gd name="connsiteX1" fmla="*/ 6266269 w 6581634"/>
              <a:gd name="connsiteY1" fmla="*/ 0 h 2702205"/>
              <a:gd name="connsiteX2" fmla="*/ 6581634 w 6581634"/>
              <a:gd name="connsiteY2" fmla="*/ 2702205 h 2702205"/>
              <a:gd name="connsiteX3" fmla="*/ 0 w 6581634"/>
              <a:gd name="connsiteY3" fmla="*/ 2689828 h 2702205"/>
              <a:gd name="connsiteX4" fmla="*/ 363897 w 6581634"/>
              <a:gd name="connsiteY4" fmla="*/ 109085 h 2702205"/>
              <a:gd name="connsiteX0" fmla="*/ 363897 w 6266269"/>
              <a:gd name="connsiteY0" fmla="*/ 109085 h 2693265"/>
              <a:gd name="connsiteX1" fmla="*/ 6266269 w 6266269"/>
              <a:gd name="connsiteY1" fmla="*/ 0 h 2693265"/>
              <a:gd name="connsiteX2" fmla="*/ 6179896 w 6266269"/>
              <a:gd name="connsiteY2" fmla="*/ 2693265 h 2693265"/>
              <a:gd name="connsiteX3" fmla="*/ 0 w 6266269"/>
              <a:gd name="connsiteY3" fmla="*/ 2689828 h 2693265"/>
              <a:gd name="connsiteX4" fmla="*/ 363897 w 6266269"/>
              <a:gd name="connsiteY4" fmla="*/ 109085 h 2693265"/>
              <a:gd name="connsiteX0" fmla="*/ 363897 w 6556511"/>
              <a:gd name="connsiteY0" fmla="*/ 37618 h 2621798"/>
              <a:gd name="connsiteX1" fmla="*/ 6556511 w 6556511"/>
              <a:gd name="connsiteY1" fmla="*/ 0 h 2621798"/>
              <a:gd name="connsiteX2" fmla="*/ 6179896 w 6556511"/>
              <a:gd name="connsiteY2" fmla="*/ 2621798 h 2621798"/>
              <a:gd name="connsiteX3" fmla="*/ 0 w 6556511"/>
              <a:gd name="connsiteY3" fmla="*/ 2618361 h 2621798"/>
              <a:gd name="connsiteX4" fmla="*/ 363897 w 6556511"/>
              <a:gd name="connsiteY4" fmla="*/ 37618 h 26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511" h="2621798">
                <a:moveTo>
                  <a:pt x="363897" y="37618"/>
                </a:moveTo>
                <a:lnTo>
                  <a:pt x="6556511" y="0"/>
                </a:lnTo>
                <a:lnTo>
                  <a:pt x="6179896" y="2621798"/>
                </a:lnTo>
                <a:lnTo>
                  <a:pt x="0" y="2618361"/>
                </a:lnTo>
                <a:lnTo>
                  <a:pt x="363897" y="3761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DF5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884503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r="21082"/>
          <a:stretch/>
        </p:blipFill>
        <p:spPr>
          <a:xfrm>
            <a:off x="1" y="0"/>
            <a:ext cx="820187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93615" y="2016901"/>
            <a:ext cx="7171385" cy="2652672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0561"/>
              <a:gd name="connsiteX1" fmla="*/ 6918570 w 6918570"/>
              <a:gd name="connsiteY1" fmla="*/ 0 h 2700561"/>
              <a:gd name="connsiteX2" fmla="*/ 6832196 w 6918570"/>
              <a:gd name="connsiteY2" fmla="*/ 2693266 h 2700561"/>
              <a:gd name="connsiteX3" fmla="*/ 322862 w 6918570"/>
              <a:gd name="connsiteY3" fmla="*/ 2700561 h 2700561"/>
              <a:gd name="connsiteX4" fmla="*/ 0 w 6918570"/>
              <a:gd name="connsiteY4" fmla="*/ 3277 h 2700561"/>
              <a:gd name="connsiteX0" fmla="*/ 0 w 7217567"/>
              <a:gd name="connsiteY0" fmla="*/ 0 h 2697284"/>
              <a:gd name="connsiteX1" fmla="*/ 7217567 w 7217567"/>
              <a:gd name="connsiteY1" fmla="*/ 54866 h 2697284"/>
              <a:gd name="connsiteX2" fmla="*/ 6832196 w 7217567"/>
              <a:gd name="connsiteY2" fmla="*/ 2689989 h 2697284"/>
              <a:gd name="connsiteX3" fmla="*/ 322862 w 7217567"/>
              <a:gd name="connsiteY3" fmla="*/ 2697284 h 2697284"/>
              <a:gd name="connsiteX4" fmla="*/ 0 w 7217567"/>
              <a:gd name="connsiteY4" fmla="*/ 0 h 2697284"/>
              <a:gd name="connsiteX0" fmla="*/ 0 w 7217567"/>
              <a:gd name="connsiteY0" fmla="*/ 0 h 2707538"/>
              <a:gd name="connsiteX1" fmla="*/ 7217567 w 7217567"/>
              <a:gd name="connsiteY1" fmla="*/ 54866 h 2707538"/>
              <a:gd name="connsiteX2" fmla="*/ 6832196 w 7217567"/>
              <a:gd name="connsiteY2" fmla="*/ 2689989 h 2707538"/>
              <a:gd name="connsiteX3" fmla="*/ 601452 w 7217567"/>
              <a:gd name="connsiteY3" fmla="*/ 2707538 h 2707538"/>
              <a:gd name="connsiteX4" fmla="*/ 0 w 7217567"/>
              <a:gd name="connsiteY4" fmla="*/ 0 h 2707538"/>
              <a:gd name="connsiteX0" fmla="*/ 451217 w 6616115"/>
              <a:gd name="connsiteY0" fmla="*/ 34916 h 2652672"/>
              <a:gd name="connsiteX1" fmla="*/ 6616115 w 6616115"/>
              <a:gd name="connsiteY1" fmla="*/ 0 h 2652672"/>
              <a:gd name="connsiteX2" fmla="*/ 6230744 w 6616115"/>
              <a:gd name="connsiteY2" fmla="*/ 2635123 h 2652672"/>
              <a:gd name="connsiteX3" fmla="*/ 0 w 6616115"/>
              <a:gd name="connsiteY3" fmla="*/ 2652672 h 2652672"/>
              <a:gd name="connsiteX4" fmla="*/ 451217 w 6616115"/>
              <a:gd name="connsiteY4" fmla="*/ 34916 h 265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115" h="2652672">
                <a:moveTo>
                  <a:pt x="451217" y="34916"/>
                </a:moveTo>
                <a:lnTo>
                  <a:pt x="6616115" y="0"/>
                </a:lnTo>
                <a:lnTo>
                  <a:pt x="6230744" y="2635123"/>
                </a:lnTo>
                <a:lnTo>
                  <a:pt x="0" y="2652672"/>
                </a:lnTo>
                <a:lnTo>
                  <a:pt x="451217" y="34916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8877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96850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7" r="15955"/>
          <a:stretch/>
        </p:blipFill>
        <p:spPr>
          <a:xfrm>
            <a:off x="0" y="-6114"/>
            <a:ext cx="7675178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14149" y="1983548"/>
            <a:ext cx="7074076" cy="268583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630330"/>
              <a:gd name="connsiteY0" fmla="*/ 0 h 2698928"/>
              <a:gd name="connsiteX1" fmla="*/ 7630331 w 7630330"/>
              <a:gd name="connsiteY1" fmla="*/ 230469 h 2698928"/>
              <a:gd name="connsiteX2" fmla="*/ 7233935 w 7630330"/>
              <a:gd name="connsiteY2" fmla="*/ 2698928 h 2698928"/>
              <a:gd name="connsiteX3" fmla="*/ 322862 w 7630330"/>
              <a:gd name="connsiteY3" fmla="*/ 2697284 h 2698928"/>
              <a:gd name="connsiteX4" fmla="*/ 0 w 7630330"/>
              <a:gd name="connsiteY4" fmla="*/ 0 h 2698928"/>
              <a:gd name="connsiteX0" fmla="*/ 447528 w 7307469"/>
              <a:gd name="connsiteY0" fmla="*/ 0 h 2685830"/>
              <a:gd name="connsiteX1" fmla="*/ 7307469 w 7307469"/>
              <a:gd name="connsiteY1" fmla="*/ 217371 h 2685830"/>
              <a:gd name="connsiteX2" fmla="*/ 6911073 w 7307469"/>
              <a:gd name="connsiteY2" fmla="*/ 2685830 h 2685830"/>
              <a:gd name="connsiteX3" fmla="*/ 0 w 7307469"/>
              <a:gd name="connsiteY3" fmla="*/ 2684186 h 2685830"/>
              <a:gd name="connsiteX4" fmla="*/ 447528 w 7307469"/>
              <a:gd name="connsiteY4" fmla="*/ 0 h 268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7469" h="2685830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10B4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982904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0" r="18070"/>
          <a:stretch/>
        </p:blipFill>
        <p:spPr>
          <a:xfrm>
            <a:off x="0" y="-6114"/>
            <a:ext cx="7675178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14149" y="1983548"/>
            <a:ext cx="7074076" cy="268583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630330"/>
              <a:gd name="connsiteY0" fmla="*/ 0 h 2698928"/>
              <a:gd name="connsiteX1" fmla="*/ 7630331 w 7630330"/>
              <a:gd name="connsiteY1" fmla="*/ 230469 h 2698928"/>
              <a:gd name="connsiteX2" fmla="*/ 7233935 w 7630330"/>
              <a:gd name="connsiteY2" fmla="*/ 2698928 h 2698928"/>
              <a:gd name="connsiteX3" fmla="*/ 322862 w 7630330"/>
              <a:gd name="connsiteY3" fmla="*/ 2697284 h 2698928"/>
              <a:gd name="connsiteX4" fmla="*/ 0 w 7630330"/>
              <a:gd name="connsiteY4" fmla="*/ 0 h 2698928"/>
              <a:gd name="connsiteX0" fmla="*/ 447528 w 7307469"/>
              <a:gd name="connsiteY0" fmla="*/ 0 h 2685830"/>
              <a:gd name="connsiteX1" fmla="*/ 7307469 w 7307469"/>
              <a:gd name="connsiteY1" fmla="*/ 217371 h 2685830"/>
              <a:gd name="connsiteX2" fmla="*/ 6911073 w 7307469"/>
              <a:gd name="connsiteY2" fmla="*/ 2685830 h 2685830"/>
              <a:gd name="connsiteX3" fmla="*/ 0 w 7307469"/>
              <a:gd name="connsiteY3" fmla="*/ 2684186 h 2685830"/>
              <a:gd name="connsiteX4" fmla="*/ 447528 w 7307469"/>
              <a:gd name="connsiteY4" fmla="*/ 0 h 268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7469" h="2685830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C1B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20587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24511" r="-6354" b="24601"/>
          <a:stretch/>
        </p:blipFill>
        <p:spPr>
          <a:xfrm>
            <a:off x="-1" y="-6114"/>
            <a:ext cx="7605509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14149" y="1983548"/>
            <a:ext cx="7074076" cy="268583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630330"/>
              <a:gd name="connsiteY0" fmla="*/ 0 h 2698928"/>
              <a:gd name="connsiteX1" fmla="*/ 7630331 w 7630330"/>
              <a:gd name="connsiteY1" fmla="*/ 230469 h 2698928"/>
              <a:gd name="connsiteX2" fmla="*/ 7233935 w 7630330"/>
              <a:gd name="connsiteY2" fmla="*/ 2698928 h 2698928"/>
              <a:gd name="connsiteX3" fmla="*/ 322862 w 7630330"/>
              <a:gd name="connsiteY3" fmla="*/ 2697284 h 2698928"/>
              <a:gd name="connsiteX4" fmla="*/ 0 w 7630330"/>
              <a:gd name="connsiteY4" fmla="*/ 0 h 2698928"/>
              <a:gd name="connsiteX0" fmla="*/ 447528 w 7307469"/>
              <a:gd name="connsiteY0" fmla="*/ 0 h 2685830"/>
              <a:gd name="connsiteX1" fmla="*/ 7307469 w 7307469"/>
              <a:gd name="connsiteY1" fmla="*/ 217371 h 2685830"/>
              <a:gd name="connsiteX2" fmla="*/ 6911073 w 7307469"/>
              <a:gd name="connsiteY2" fmla="*/ 2685830 h 2685830"/>
              <a:gd name="connsiteX3" fmla="*/ 0 w 7307469"/>
              <a:gd name="connsiteY3" fmla="*/ 2684186 h 2685830"/>
              <a:gd name="connsiteX4" fmla="*/ 447528 w 7307469"/>
              <a:gd name="connsiteY4" fmla="*/ 0 h 268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7469" h="2685830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2681399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0" r="2111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69116" y="2014667"/>
            <a:ext cx="7150141" cy="26951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598960 w 7233935"/>
              <a:gd name="connsiteY3" fmla="*/ 2680775 h 2702205"/>
              <a:gd name="connsiteX4" fmla="*/ 0 w 7233935"/>
              <a:gd name="connsiteY4" fmla="*/ 3277 h 2702205"/>
              <a:gd name="connsiteX0" fmla="*/ 337462 w 6634975"/>
              <a:gd name="connsiteY0" fmla="*/ 0 h 2702914"/>
              <a:gd name="connsiteX1" fmla="*/ 6319610 w 6634975"/>
              <a:gd name="connsiteY1" fmla="*/ 709 h 2702914"/>
              <a:gd name="connsiteX2" fmla="*/ 6634975 w 6634975"/>
              <a:gd name="connsiteY2" fmla="*/ 2702914 h 2702914"/>
              <a:gd name="connsiteX3" fmla="*/ 0 w 6634975"/>
              <a:gd name="connsiteY3" fmla="*/ 2681484 h 2702914"/>
              <a:gd name="connsiteX4" fmla="*/ 337462 w 6634975"/>
              <a:gd name="connsiteY4" fmla="*/ 0 h 2702914"/>
              <a:gd name="connsiteX0" fmla="*/ 337462 w 6319610"/>
              <a:gd name="connsiteY0" fmla="*/ 0 h 2695105"/>
              <a:gd name="connsiteX1" fmla="*/ 6319610 w 6319610"/>
              <a:gd name="connsiteY1" fmla="*/ 709 h 2695105"/>
              <a:gd name="connsiteX2" fmla="*/ 6239903 w 6319610"/>
              <a:gd name="connsiteY2" fmla="*/ 2695105 h 2695105"/>
              <a:gd name="connsiteX3" fmla="*/ 0 w 6319610"/>
              <a:gd name="connsiteY3" fmla="*/ 2681484 h 2695105"/>
              <a:gd name="connsiteX4" fmla="*/ 337462 w 6319610"/>
              <a:gd name="connsiteY4" fmla="*/ 0 h 2695105"/>
              <a:gd name="connsiteX0" fmla="*/ 337462 w 6596516"/>
              <a:gd name="connsiteY0" fmla="*/ 0 h 2695105"/>
              <a:gd name="connsiteX1" fmla="*/ 6596516 w 6596516"/>
              <a:gd name="connsiteY1" fmla="*/ 69912 h 2695105"/>
              <a:gd name="connsiteX2" fmla="*/ 6239903 w 6596516"/>
              <a:gd name="connsiteY2" fmla="*/ 2695105 h 2695105"/>
              <a:gd name="connsiteX3" fmla="*/ 0 w 6596516"/>
              <a:gd name="connsiteY3" fmla="*/ 2681484 h 2695105"/>
              <a:gd name="connsiteX4" fmla="*/ 337462 w 6596516"/>
              <a:gd name="connsiteY4" fmla="*/ 0 h 269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6516" h="2695105">
                <a:moveTo>
                  <a:pt x="337462" y="0"/>
                </a:moveTo>
                <a:lnTo>
                  <a:pt x="6596516" y="69912"/>
                </a:lnTo>
                <a:lnTo>
                  <a:pt x="6239903" y="2695105"/>
                </a:lnTo>
                <a:lnTo>
                  <a:pt x="0" y="2681484"/>
                </a:lnTo>
                <a:lnTo>
                  <a:pt x="337462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488075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80858" y="2004928"/>
            <a:ext cx="7160325" cy="267661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4720"/>
              <a:gd name="connsiteX1" fmla="*/ 6918570 w 7233935"/>
              <a:gd name="connsiteY1" fmla="*/ 0 h 2704720"/>
              <a:gd name="connsiteX2" fmla="*/ 7233935 w 7233935"/>
              <a:gd name="connsiteY2" fmla="*/ 2702205 h 2704720"/>
              <a:gd name="connsiteX3" fmla="*/ 609163 w 7233935"/>
              <a:gd name="connsiteY3" fmla="*/ 2704720 h 2704720"/>
              <a:gd name="connsiteX4" fmla="*/ 0 w 7233935"/>
              <a:gd name="connsiteY4" fmla="*/ 3277 h 2704720"/>
              <a:gd name="connsiteX0" fmla="*/ 411851 w 6624772"/>
              <a:gd name="connsiteY0" fmla="*/ 28455 h 2704720"/>
              <a:gd name="connsiteX1" fmla="*/ 6309407 w 6624772"/>
              <a:gd name="connsiteY1" fmla="*/ 0 h 2704720"/>
              <a:gd name="connsiteX2" fmla="*/ 6624772 w 6624772"/>
              <a:gd name="connsiteY2" fmla="*/ 2702205 h 2704720"/>
              <a:gd name="connsiteX3" fmla="*/ 0 w 6624772"/>
              <a:gd name="connsiteY3" fmla="*/ 2704720 h 2704720"/>
              <a:gd name="connsiteX4" fmla="*/ 411851 w 6624772"/>
              <a:gd name="connsiteY4" fmla="*/ 28455 h 2704720"/>
              <a:gd name="connsiteX0" fmla="*/ 411851 w 6309407"/>
              <a:gd name="connsiteY0" fmla="*/ 28455 h 2704720"/>
              <a:gd name="connsiteX1" fmla="*/ 6309407 w 6309407"/>
              <a:gd name="connsiteY1" fmla="*/ 0 h 2704720"/>
              <a:gd name="connsiteX2" fmla="*/ 6228659 w 6309407"/>
              <a:gd name="connsiteY2" fmla="*/ 2701623 h 2704720"/>
              <a:gd name="connsiteX3" fmla="*/ 0 w 6309407"/>
              <a:gd name="connsiteY3" fmla="*/ 2704720 h 2704720"/>
              <a:gd name="connsiteX4" fmla="*/ 411851 w 6309407"/>
              <a:gd name="connsiteY4" fmla="*/ 28455 h 2704720"/>
              <a:gd name="connsiteX0" fmla="*/ 411851 w 6605911"/>
              <a:gd name="connsiteY0" fmla="*/ 351 h 2676616"/>
              <a:gd name="connsiteX1" fmla="*/ 6605911 w 6605911"/>
              <a:gd name="connsiteY1" fmla="*/ 0 h 2676616"/>
              <a:gd name="connsiteX2" fmla="*/ 6228659 w 6605911"/>
              <a:gd name="connsiteY2" fmla="*/ 2673519 h 2676616"/>
              <a:gd name="connsiteX3" fmla="*/ 0 w 6605911"/>
              <a:gd name="connsiteY3" fmla="*/ 2676616 h 2676616"/>
              <a:gd name="connsiteX4" fmla="*/ 411851 w 6605911"/>
              <a:gd name="connsiteY4" fmla="*/ 351 h 267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911" h="2676616">
                <a:moveTo>
                  <a:pt x="411851" y="351"/>
                </a:moveTo>
                <a:lnTo>
                  <a:pt x="6605911" y="0"/>
                </a:lnTo>
                <a:lnTo>
                  <a:pt x="6228659" y="2673519"/>
                </a:lnTo>
                <a:lnTo>
                  <a:pt x="0" y="2676616"/>
                </a:lnTo>
                <a:lnTo>
                  <a:pt x="411851" y="351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231303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77804" y="2023081"/>
            <a:ext cx="7178612" cy="2676124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7719"/>
              <a:gd name="connsiteX1" fmla="*/ 6918570 w 6918570"/>
              <a:gd name="connsiteY1" fmla="*/ 0 h 2707719"/>
              <a:gd name="connsiteX2" fmla="*/ 6830111 w 6918570"/>
              <a:gd name="connsiteY2" fmla="*/ 2707719 h 2707719"/>
              <a:gd name="connsiteX3" fmla="*/ 322862 w 6918570"/>
              <a:gd name="connsiteY3" fmla="*/ 2700561 h 2707719"/>
              <a:gd name="connsiteX4" fmla="*/ 0 w 6918570"/>
              <a:gd name="connsiteY4" fmla="*/ 3277 h 2707719"/>
              <a:gd name="connsiteX0" fmla="*/ 0 w 7206320"/>
              <a:gd name="connsiteY0" fmla="*/ 0 h 2704442"/>
              <a:gd name="connsiteX1" fmla="*/ 7206320 w 7206320"/>
              <a:gd name="connsiteY1" fmla="*/ 38150 h 2704442"/>
              <a:gd name="connsiteX2" fmla="*/ 6830111 w 7206320"/>
              <a:gd name="connsiteY2" fmla="*/ 2704442 h 2704442"/>
              <a:gd name="connsiteX3" fmla="*/ 322862 w 7206320"/>
              <a:gd name="connsiteY3" fmla="*/ 2697284 h 2704442"/>
              <a:gd name="connsiteX4" fmla="*/ 0 w 7206320"/>
              <a:gd name="connsiteY4" fmla="*/ 0 h 2704442"/>
              <a:gd name="connsiteX0" fmla="*/ 629389 w 6883458"/>
              <a:gd name="connsiteY0" fmla="*/ 0 h 2676124"/>
              <a:gd name="connsiteX1" fmla="*/ 6883458 w 6883458"/>
              <a:gd name="connsiteY1" fmla="*/ 9832 h 2676124"/>
              <a:gd name="connsiteX2" fmla="*/ 6507249 w 6883458"/>
              <a:gd name="connsiteY2" fmla="*/ 2676124 h 2676124"/>
              <a:gd name="connsiteX3" fmla="*/ 0 w 6883458"/>
              <a:gd name="connsiteY3" fmla="*/ 2668966 h 2676124"/>
              <a:gd name="connsiteX4" fmla="*/ 629389 w 6883458"/>
              <a:gd name="connsiteY4" fmla="*/ 0 h 2676124"/>
              <a:gd name="connsiteX0" fmla="*/ 368714 w 6622783"/>
              <a:gd name="connsiteY0" fmla="*/ 0 h 2676124"/>
              <a:gd name="connsiteX1" fmla="*/ 6622783 w 6622783"/>
              <a:gd name="connsiteY1" fmla="*/ 9832 h 2676124"/>
              <a:gd name="connsiteX2" fmla="*/ 6246574 w 6622783"/>
              <a:gd name="connsiteY2" fmla="*/ 2676124 h 2676124"/>
              <a:gd name="connsiteX3" fmla="*/ 0 w 6622783"/>
              <a:gd name="connsiteY3" fmla="*/ 2661372 h 2676124"/>
              <a:gd name="connsiteX4" fmla="*/ 368714 w 6622783"/>
              <a:gd name="connsiteY4" fmla="*/ 0 h 267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2783" h="2676124">
                <a:moveTo>
                  <a:pt x="368714" y="0"/>
                </a:moveTo>
                <a:lnTo>
                  <a:pt x="6622783" y="9832"/>
                </a:lnTo>
                <a:lnTo>
                  <a:pt x="6246574" y="2676124"/>
                </a:lnTo>
                <a:lnTo>
                  <a:pt x="0" y="2661372"/>
                </a:lnTo>
                <a:lnTo>
                  <a:pt x="36871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707126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9" r="21119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36437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5650" y="1972313"/>
            <a:ext cx="7139774" cy="2708568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0561"/>
              <a:gd name="connsiteX1" fmla="*/ 6918570 w 6918570"/>
              <a:gd name="connsiteY1" fmla="*/ 0 h 2700561"/>
              <a:gd name="connsiteX2" fmla="*/ 6831153 w 6918570"/>
              <a:gd name="connsiteY2" fmla="*/ 2700493 h 2700561"/>
              <a:gd name="connsiteX3" fmla="*/ 322862 w 6918570"/>
              <a:gd name="connsiteY3" fmla="*/ 2700561 h 2700561"/>
              <a:gd name="connsiteX4" fmla="*/ 0 w 6918570"/>
              <a:gd name="connsiteY4" fmla="*/ 3277 h 2700561"/>
              <a:gd name="connsiteX0" fmla="*/ 0 w 7222786"/>
              <a:gd name="connsiteY0" fmla="*/ 0 h 2697284"/>
              <a:gd name="connsiteX1" fmla="*/ 7222786 w 7222786"/>
              <a:gd name="connsiteY1" fmla="*/ 18731 h 2697284"/>
              <a:gd name="connsiteX2" fmla="*/ 6831153 w 7222786"/>
              <a:gd name="connsiteY2" fmla="*/ 2697216 h 2697284"/>
              <a:gd name="connsiteX3" fmla="*/ 322862 w 7222786"/>
              <a:gd name="connsiteY3" fmla="*/ 2697284 h 2697284"/>
              <a:gd name="connsiteX4" fmla="*/ 0 w 7222786"/>
              <a:gd name="connsiteY4" fmla="*/ 0 h 2697284"/>
              <a:gd name="connsiteX0" fmla="*/ 0 w 7222786"/>
              <a:gd name="connsiteY0" fmla="*/ 0 h 2705969"/>
              <a:gd name="connsiteX1" fmla="*/ 7222786 w 7222786"/>
              <a:gd name="connsiteY1" fmla="*/ 18731 h 2705969"/>
              <a:gd name="connsiteX2" fmla="*/ 6831153 w 7222786"/>
              <a:gd name="connsiteY2" fmla="*/ 2697216 h 2705969"/>
              <a:gd name="connsiteX3" fmla="*/ 635834 w 7222786"/>
              <a:gd name="connsiteY3" fmla="*/ 2705969 h 2705969"/>
              <a:gd name="connsiteX4" fmla="*/ 0 w 7222786"/>
              <a:gd name="connsiteY4" fmla="*/ 0 h 2705969"/>
              <a:gd name="connsiteX0" fmla="*/ 396022 w 6586952"/>
              <a:gd name="connsiteY0" fmla="*/ 0 h 2708568"/>
              <a:gd name="connsiteX1" fmla="*/ 6586952 w 6586952"/>
              <a:gd name="connsiteY1" fmla="*/ 21330 h 2708568"/>
              <a:gd name="connsiteX2" fmla="*/ 6195319 w 6586952"/>
              <a:gd name="connsiteY2" fmla="*/ 2699815 h 2708568"/>
              <a:gd name="connsiteX3" fmla="*/ 0 w 6586952"/>
              <a:gd name="connsiteY3" fmla="*/ 2708568 h 2708568"/>
              <a:gd name="connsiteX4" fmla="*/ 396022 w 6586952"/>
              <a:gd name="connsiteY4" fmla="*/ 0 h 270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6952" h="2708568">
                <a:moveTo>
                  <a:pt x="396022" y="0"/>
                </a:moveTo>
                <a:lnTo>
                  <a:pt x="6586952" y="21330"/>
                </a:lnTo>
                <a:lnTo>
                  <a:pt x="6195319" y="2699815"/>
                </a:lnTo>
                <a:lnTo>
                  <a:pt x="0" y="2708568"/>
                </a:lnTo>
                <a:lnTo>
                  <a:pt x="396022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520887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27223"/>
          <a:stretch/>
        </p:blipFill>
        <p:spPr>
          <a:xfrm>
            <a:off x="0" y="-2"/>
            <a:ext cx="712800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644C71-CB15-A075-1309-A20C9507719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55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7B38B3-DE51-1EDB-837A-D2755FEA18FB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AF0264-DC98-D07F-CAC5-A7B8D8C0AC69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544068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Pr>
        <a:solidFill>
          <a:srgbClr val="0DE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88851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bg>
      <p:bgPr>
        <a:solidFill>
          <a:srgbClr val="F3D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3DE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443896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bg>
      <p:bgPr>
        <a:solidFill>
          <a:srgbClr val="F88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189967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bg>
      <p:bgPr>
        <a:solidFill>
          <a:srgbClr val="E01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43672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bg>
      <p:bgPr>
        <a:solidFill>
          <a:srgbClr val="3083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087092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rgbClr val="DF5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DF5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037364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rgbClr val="0DD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28421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rgbClr val="887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8877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11994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rgbClr val="10B4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10B4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230461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rgbClr val="3083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143890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rgbClr val="C1B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C1B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173745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45BD75-73F1-2180-9446-FF47A1953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990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DBCA10-3CFA-202C-567C-C79A846B89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85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8325" r="306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937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8324" r="9230" b="-1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372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t="18325" r="9090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988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18325" r="9129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666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0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81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857999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456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b="601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110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25721" r="1607" b="42277"/>
          <a:stretch/>
        </p:blipFill>
        <p:spPr>
          <a:xfrm>
            <a:off x="-465" y="0"/>
            <a:ext cx="12192466" cy="69537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95379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548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3022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F6730-F524-6473-67DA-8C38A04F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DC4066-04F5-0A66-FE98-BA73DF334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C236E3-0E5E-030F-5710-E732BC80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CB00E-095B-EE11-60FA-C891416B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87349-427C-56BD-E2F5-86421D45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5565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70810B-A0DE-5BBA-582D-F368273D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7835F5-770A-BF4E-D3D0-C5ED5C5D9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8F20EF-1FAB-9B0D-9413-791F1626F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7D3119-7A5F-CF9A-E651-DEC4D24E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265A57-AF81-E9D6-1507-D3E68FC6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818E4D-D5D3-D82C-F1AB-27AA1D1F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5262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15F2B-AD1D-6A1A-CF91-31EB7E56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AA29C2-CF39-F65F-992F-BAA1722B4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74DA3E-DF8F-0AF2-EC9B-323D206E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5EDEF1-4E74-18C5-F23E-D2AD80DF7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5E6F58-B7C8-0D93-ECF1-58689CC9C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F4CA91-43EF-FA5F-5BAD-5311DA15C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4E77D4-A40A-3F89-A643-A1BDCFDA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0AE134-38B1-B0CB-43D8-C6F04A27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9196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D5F8F-A753-596B-5E47-A96A17CA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732FE9-5093-032D-150D-4C82974D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926AB7-0904-50EE-AF1D-C6ED5F4B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DAEAB7-21D6-E69E-0749-44DD8F78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729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9FF377-E1E8-ED81-9EBE-ABFBB035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9FC406E-CB1E-330C-5943-98CFB844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7E3DC2-F528-FCD9-3FE1-D012FFF7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6619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F7145-C940-C171-3E52-8A4F1545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F982CA-6E77-BF90-A965-85D41109F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AD16CC1-50C6-CAA1-464D-28ED8CF0B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3C6714-EC67-BA36-F7EA-99F6671BF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DAB429-BDD9-BF8D-54A7-0E54263B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9B82F1-2DBA-4C6E-01C6-BBA273E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9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flipV="1">
            <a:off x="0" y="0"/>
            <a:ext cx="6583376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5665094" y="12879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7" t="1" r="38033" b="262"/>
          <a:stretch/>
        </p:blipFill>
        <p:spPr>
          <a:xfrm>
            <a:off x="4422726" y="0"/>
            <a:ext cx="3312000" cy="6840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1641214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AF6FA6-BF08-1857-5EFC-303A1DDF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03403C-4C0A-2B48-40FB-8FEF0BF8F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B26490-56D1-2731-B704-4EF19A63E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39C73E-8542-BF5D-7FED-7538CC44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418C40-7028-A59A-FB0D-835A7EAC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32B273-2694-3982-CDA9-C6DFD72F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4526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E7AEF-155B-1733-5CF2-4E258927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7186D3-A87C-ED1E-745C-DEC455046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B654FE-FC3F-1FBA-E478-A55753BA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7F7D61-BC73-7A03-86DF-8202F0D6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D749C2-E1D2-EB3F-FB88-A652ABF2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6742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694B56-941B-73AF-57C1-2FAD3A0A7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FB563D-EBA9-6446-6D13-F7D7DB2A6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528227-FDB5-F378-8A4E-1B8FD6C5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0FE821-AE31-390A-D22D-F559B06E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AD9875-E2C9-428A-112F-74C54155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7498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7" b="21807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BF63BD-CFC2-9B6B-5CC8-4BC19CB1C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59000">
                <a:srgbClr val="000000">
                  <a:alpha val="97000"/>
                </a:srgb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590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7" b="21807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266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775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65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08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16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7D8EC-5A3A-1958-154B-FDF58B00C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193A8-08D2-CB00-9C9B-0A09554A4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FE3122-77C9-93B7-2B59-2B89609B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B4B53-1612-382D-2D09-D2F80AA8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AE27E-561A-C4AA-9410-A7A02F96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0973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18F3C-B758-B116-8F55-285CB4D8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21D81C-45C9-8DB9-5611-9D63BD66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368C85-2ACC-19F2-2891-4DD52FA0A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70C0CC-57FA-39D2-AEBD-297418EB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62C30-E03B-5E79-D7FB-CB9E7EAB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3342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95846-B984-27D2-4CA5-8A664ABB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41E8F9-C204-53F0-D5DE-DEB340284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9C9E3C-BAFC-EA68-8C5D-BADD3A9C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1D61D-236B-90B2-F676-9E687E2F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30605-71B7-A0EB-526D-503A55BD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9355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53003-A10E-D583-3045-C378C09C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30A30C-5660-AC1B-0F88-A89D55B7A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A97A5A-F2FC-D060-EFEA-9FA03A7DD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B038C9-1152-149A-751B-16812FF0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D5E079-CA77-ECAB-9A81-7A3577C6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CE86F9-DEDB-3EB5-EEE9-4D89B6169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5197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61683-6532-3FAA-8499-03AB1D5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FC22F0-C60F-20BA-2B5F-FCA5364B6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0C32C5-A56F-3C61-A58D-BA874DE9D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F4B2A8-CE4D-355A-9CF9-E10A015DA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1197A6C-4E54-B726-ABC9-177BD584B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8DF308-24D0-3BDF-7380-35A99AFF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E455D4-16E3-2836-1167-67540D41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D58CC68-B395-14D3-209A-510F5A4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6332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BE044-D365-2A38-EAFA-5A2EDB76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E3F3AD-F65C-1C98-1EE1-861AF161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F87936-9C70-8809-7A94-9F189EA4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A9120-F770-840B-6EE6-106BA55C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9165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306146-CBB4-A206-37B0-1A07E50C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A93538-4B98-3656-EFD1-2BE75FD7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41303F-100F-EB8F-13A8-FB6E16FBD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3974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04F77-D105-5FD9-0D70-CE88B1B1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6093C4-7AE1-6E1B-09EA-4ACF48A90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BF7FC3-BCBE-CC4F-77FA-B58BA0F0F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AA9304-EFF5-3059-F328-8CE1E17D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36CCEF-125F-C62F-31F8-43B94CA5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4D731-24C7-F2E4-7FFE-7C414156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3083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6D911-6FA2-7BEB-1DD6-63F006CF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C6FAE9-3D55-B6FA-6580-BB75EF400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802F50-C050-7B64-BF64-14F2C223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EF10CC-F98F-9F49-D504-9C24D90D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F6480C-321E-2B87-029D-ADD98FBF2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F629FB-1C2A-A19C-1346-A6BC0546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0599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406C6-7643-5DEC-008F-8CEC1CA6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AC02EC-D9D5-B0CF-2B7F-FE335E4D5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CE1B1C-4998-1C7F-1F94-04D2398DD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7D382-0D89-B7EF-0759-2E716295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EC0DD-25D2-9789-03D2-66EB03C4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62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F08ED0-48C7-4261-A2EA-992B6A0A7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D488D7-B3C0-88DC-F8E6-857D122A8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03F25-F3CD-FC4A-A9CD-AB713FD0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2CB6E6-B41B-DAD0-843F-480D455F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DC7CD-CDDC-89A1-C627-FAF9A5D0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03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r="21110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77" r:id="rId3"/>
    <p:sldLayoutId id="2147483678" r:id="rId4"/>
    <p:sldLayoutId id="2147483662" r:id="rId5"/>
    <p:sldLayoutId id="2147483675" r:id="rId6"/>
    <p:sldLayoutId id="2147483679" r:id="rId7"/>
    <p:sldLayoutId id="2147483759" r:id="rId8"/>
    <p:sldLayoutId id="2147483754" r:id="rId9"/>
    <p:sldLayoutId id="2147483753" r:id="rId10"/>
    <p:sldLayoutId id="2147483752" r:id="rId11"/>
    <p:sldLayoutId id="2147483680" r:id="rId12"/>
    <p:sldLayoutId id="2147483755" r:id="rId13"/>
    <p:sldLayoutId id="2147483777" r:id="rId14"/>
    <p:sldLayoutId id="2147483778" r:id="rId15"/>
    <p:sldLayoutId id="2147483779" r:id="rId16"/>
    <p:sldLayoutId id="2147483780" r:id="rId17"/>
    <p:sldLayoutId id="2147483761" r:id="rId18"/>
    <p:sldLayoutId id="2147483764" r:id="rId19"/>
    <p:sldLayoutId id="2147483782" r:id="rId20"/>
    <p:sldLayoutId id="2147483783" r:id="rId21"/>
    <p:sldLayoutId id="2147483788" r:id="rId22"/>
    <p:sldLayoutId id="2147483792" r:id="rId23"/>
    <p:sldLayoutId id="2147483793" r:id="rId24"/>
    <p:sldLayoutId id="2147483784" r:id="rId25"/>
    <p:sldLayoutId id="2147483771" r:id="rId26"/>
    <p:sldLayoutId id="2147483762" r:id="rId27"/>
    <p:sldLayoutId id="2147483757" r:id="rId28"/>
    <p:sldLayoutId id="2147483756" r:id="rId29"/>
    <p:sldLayoutId id="2147483758" r:id="rId30"/>
    <p:sldLayoutId id="2147483681" r:id="rId31"/>
    <p:sldLayoutId id="2147483693" r:id="rId32"/>
    <p:sldLayoutId id="2147483760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81" r:id="rId39"/>
    <p:sldLayoutId id="2147483789" r:id="rId40"/>
    <p:sldLayoutId id="2147483790" r:id="rId41"/>
    <p:sldLayoutId id="2147483791" r:id="rId42"/>
    <p:sldLayoutId id="2147483707" r:id="rId43"/>
    <p:sldLayoutId id="2147483772" r:id="rId44"/>
    <p:sldLayoutId id="2147483763" r:id="rId45"/>
    <p:sldLayoutId id="2147483785" r:id="rId46"/>
    <p:sldLayoutId id="2147483786" r:id="rId47"/>
    <p:sldLayoutId id="2147483787" r:id="rId48"/>
    <p:sldLayoutId id="2147483765" r:id="rId49"/>
    <p:sldLayoutId id="2147483794" r:id="rId50"/>
    <p:sldLayoutId id="2147483795" r:id="rId51"/>
    <p:sldLayoutId id="2147483796" r:id="rId52"/>
    <p:sldLayoutId id="2147483650" r:id="rId53"/>
    <p:sldLayoutId id="2147483651" r:id="rId54"/>
    <p:sldLayoutId id="2147483652" r:id="rId55"/>
    <p:sldLayoutId id="2147483653" r:id="rId56"/>
    <p:sldLayoutId id="2147483654" r:id="rId57"/>
    <p:sldLayoutId id="2147483655" r:id="rId58"/>
    <p:sldLayoutId id="2147483656" r:id="rId59"/>
    <p:sldLayoutId id="2147483657" r:id="rId60"/>
    <p:sldLayoutId id="2147483658" r:id="rId61"/>
    <p:sldLayoutId id="2147483659" r:id="rId62"/>
    <p:sldLayoutId id="2147483660" r:id="rId63"/>
    <p:sldLayoutId id="2147483676" r:id="rId64"/>
    <p:sldLayoutId id="2147483773" r:id="rId65"/>
    <p:sldLayoutId id="2147483774" r:id="rId66"/>
    <p:sldLayoutId id="2147483775" r:id="rId67"/>
    <p:sldLayoutId id="2147483776" r:id="rId68"/>
    <p:sldLayoutId id="2147483708" r:id="rId6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EA6FA1-50D4-BF30-7A3F-3F914F3F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4E32B3-FF3B-6342-234A-35D63252A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C2849A-0CB0-9F5E-357A-4B7078B69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37DD32-3FF3-0D0D-88C4-A319DC3F9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14FA-51E6-A148-0F03-6D0565A76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90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43B1CE0-24E7-4188-9D0F-9703B7B23CE0}"/>
              </a:ext>
            </a:extLst>
          </p:cNvPr>
          <p:cNvSpPr txBox="1"/>
          <p:nvPr/>
        </p:nvSpPr>
        <p:spPr>
          <a:xfrm>
            <a:off x="2929449" y="3142701"/>
            <a:ext cx="656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 </a:t>
            </a:r>
            <a:r>
              <a:rPr lang="en-US" sz="40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74215-1CBF-437B-A47A-D3E016D851B3}"/>
              </a:ext>
            </a:extLst>
          </p:cNvPr>
          <p:cNvSpPr txBox="1"/>
          <p:nvPr/>
        </p:nvSpPr>
        <p:spPr>
          <a:xfrm>
            <a:off x="5478165" y="4769716"/>
            <a:ext cx="1467069" cy="25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D52453-2C83-446B-03FC-698624EAA659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023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32903" y="2575843"/>
            <a:ext cx="1234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#E2A86E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7415" y="2575843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#F88224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9407112" y="2575843"/>
            <a:ext cx="123463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#FFFFFF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6658CE-53C9-4199-A394-CA516C1E222F}"/>
              </a:ext>
            </a:extLst>
          </p:cNvPr>
          <p:cNvCxnSpPr/>
          <p:nvPr/>
        </p:nvCxnSpPr>
        <p:spPr>
          <a:xfrm flipH="1" flipV="1">
            <a:off x="1286426" y="1521355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0E46F88E-48DB-2556-F2BC-74ACB0024713}"/>
              </a:ext>
            </a:extLst>
          </p:cNvPr>
          <p:cNvSpPr/>
          <p:nvPr/>
        </p:nvSpPr>
        <p:spPr>
          <a:xfrm>
            <a:off x="4866285" y="1250550"/>
            <a:ext cx="1167865" cy="1167865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6D55F9B-47FD-F486-2771-33F39DDFCCD2}"/>
              </a:ext>
            </a:extLst>
          </p:cNvPr>
          <p:cNvSpPr/>
          <p:nvPr/>
        </p:nvSpPr>
        <p:spPr>
          <a:xfrm>
            <a:off x="7153389" y="1250549"/>
            <a:ext cx="1167865" cy="1167865"/>
          </a:xfrm>
          <a:prstGeom prst="ellips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F400A9D-6AA0-4C0F-035A-9D23364FF962}"/>
              </a:ext>
            </a:extLst>
          </p:cNvPr>
          <p:cNvSpPr/>
          <p:nvPr/>
        </p:nvSpPr>
        <p:spPr>
          <a:xfrm>
            <a:off x="9440493" y="1230357"/>
            <a:ext cx="1167865" cy="1167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21AB327B-992F-2A2A-BD1F-4483E24B6D9F}"/>
              </a:ext>
            </a:extLst>
          </p:cNvPr>
          <p:cNvSpPr txBox="1"/>
          <p:nvPr/>
        </p:nvSpPr>
        <p:spPr>
          <a:xfrm>
            <a:off x="4866289" y="4999800"/>
            <a:ext cx="1234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Banner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#E2A86E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24239F0C-6573-7F63-7DCD-2D7EDCABBD90}"/>
              </a:ext>
            </a:extLst>
          </p:cNvPr>
          <p:cNvSpPr txBox="1"/>
          <p:nvPr/>
        </p:nvSpPr>
        <p:spPr>
          <a:xfrm>
            <a:off x="7050801" y="4999800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#F88224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00E34261-1744-30AE-78B6-FF130D863438}"/>
              </a:ext>
            </a:extLst>
          </p:cNvPr>
          <p:cNvSpPr txBox="1"/>
          <p:nvPr/>
        </p:nvSpPr>
        <p:spPr>
          <a:xfrm>
            <a:off x="9440498" y="4999800"/>
            <a:ext cx="123463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#FFFFFF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9B66507-8D85-9C26-E3D4-49467FF19FF2}"/>
              </a:ext>
            </a:extLst>
          </p:cNvPr>
          <p:cNvSpPr/>
          <p:nvPr/>
        </p:nvSpPr>
        <p:spPr>
          <a:xfrm>
            <a:off x="4899671" y="3674507"/>
            <a:ext cx="1167865" cy="1167865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5CD4DB7-9862-2541-54A9-AD3CB05DA4EF}"/>
              </a:ext>
            </a:extLst>
          </p:cNvPr>
          <p:cNvSpPr/>
          <p:nvPr/>
        </p:nvSpPr>
        <p:spPr>
          <a:xfrm>
            <a:off x="7186775" y="3674506"/>
            <a:ext cx="1167865" cy="1167865"/>
          </a:xfrm>
          <a:prstGeom prst="ellips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4F8AB55-BDBE-948E-23D0-2DCC1B64A010}"/>
              </a:ext>
            </a:extLst>
          </p:cNvPr>
          <p:cNvSpPr/>
          <p:nvPr/>
        </p:nvSpPr>
        <p:spPr>
          <a:xfrm>
            <a:off x="9473879" y="3654314"/>
            <a:ext cx="1167865" cy="1167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33C026F2-8006-5B68-EA80-AC51C01D4BBF}"/>
              </a:ext>
            </a:extLst>
          </p:cNvPr>
          <p:cNvSpPr txBox="1"/>
          <p:nvPr/>
        </p:nvSpPr>
        <p:spPr>
          <a:xfrm>
            <a:off x="346529" y="3276472"/>
            <a:ext cx="3050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</a:p>
          <a:p>
            <a:r>
              <a:rPr lang="en-US" sz="2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 Scheme</a:t>
            </a: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C306FE33-B915-7220-1D6D-B5F742B9106A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88467744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30415" y="2575843"/>
            <a:ext cx="146386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&amp; Deploy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#0DE07D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43990" y="2575843"/>
            <a:ext cx="130035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#F88224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5726172" y="2575843"/>
            <a:ext cx="115127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color</a:t>
            </a:r>
            <a:endParaRPr lang="en-US" sz="1100" i="1" dirty="0">
              <a:solidFill>
                <a:srgbClr val="E6E6E6"/>
              </a:solidFill>
              <a:ea typeface="Helvetica Neue Thin" charset="0"/>
              <a:cs typeface="Helvetica Neue Thin" charset="0"/>
            </a:endParaRP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#f3de2c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E46F88E-48DB-2556-F2BC-74ACB0024713}"/>
              </a:ext>
            </a:extLst>
          </p:cNvPr>
          <p:cNvSpPr/>
          <p:nvPr/>
        </p:nvSpPr>
        <p:spPr>
          <a:xfrm>
            <a:off x="4178411" y="1250550"/>
            <a:ext cx="1167865" cy="1167865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E07D"/>
              </a:solidFill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6D55F9B-47FD-F486-2771-33F39DDFCCD2}"/>
              </a:ext>
            </a:extLst>
          </p:cNvPr>
          <p:cNvSpPr/>
          <p:nvPr/>
        </p:nvSpPr>
        <p:spPr>
          <a:xfrm>
            <a:off x="7310233" y="1250549"/>
            <a:ext cx="1167865" cy="1167865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88224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F400A9D-6AA0-4C0F-035A-9D23364FF962}"/>
              </a:ext>
            </a:extLst>
          </p:cNvPr>
          <p:cNvSpPr/>
          <p:nvPr/>
        </p:nvSpPr>
        <p:spPr>
          <a:xfrm>
            <a:off x="5717875" y="1230357"/>
            <a:ext cx="1167865" cy="1167865"/>
          </a:xfrm>
          <a:prstGeom prst="ellipse">
            <a:avLst/>
          </a:prstGeom>
          <a:solidFill>
            <a:srgbClr val="F3D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D5E0"/>
              </a:solidFill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21AB327B-992F-2A2A-BD1F-4483E24B6D9F}"/>
              </a:ext>
            </a:extLst>
          </p:cNvPr>
          <p:cNvSpPr txBox="1"/>
          <p:nvPr/>
        </p:nvSpPr>
        <p:spPr>
          <a:xfrm>
            <a:off x="8859082" y="2579367"/>
            <a:ext cx="116410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&amp; AI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#df57bc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24239F0C-6573-7F63-7DCD-2D7EDCABBD90}"/>
              </a:ext>
            </a:extLst>
          </p:cNvPr>
          <p:cNvSpPr txBox="1"/>
          <p:nvPr/>
        </p:nvSpPr>
        <p:spPr>
          <a:xfrm>
            <a:off x="10382003" y="2575843"/>
            <a:ext cx="121219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 Side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#3083dc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00E34261-1744-30AE-78B6-FF130D863438}"/>
              </a:ext>
            </a:extLst>
          </p:cNvPr>
          <p:cNvSpPr txBox="1"/>
          <p:nvPr/>
        </p:nvSpPr>
        <p:spPr>
          <a:xfrm>
            <a:off x="4523327" y="4999800"/>
            <a:ext cx="122341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#4e4187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9B66507-8D85-9C26-E3D4-49467FF19FF2}"/>
              </a:ext>
            </a:extLst>
          </p:cNvPr>
          <p:cNvSpPr/>
          <p:nvPr/>
        </p:nvSpPr>
        <p:spPr>
          <a:xfrm>
            <a:off x="8857198" y="1254074"/>
            <a:ext cx="1167865" cy="1167865"/>
          </a:xfrm>
          <a:prstGeom prst="ellipse">
            <a:avLst/>
          </a:prstGeom>
          <a:solidFill>
            <a:srgbClr val="DF5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00D86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5CD4DB7-9862-2541-54A9-AD3CB05DA4EF}"/>
              </a:ext>
            </a:extLst>
          </p:cNvPr>
          <p:cNvSpPr/>
          <p:nvPr/>
        </p:nvSpPr>
        <p:spPr>
          <a:xfrm>
            <a:off x="10404164" y="1250549"/>
            <a:ext cx="1167865" cy="1167865"/>
          </a:xfrm>
          <a:prstGeom prst="ellips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D7AFF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4F8AB55-BDBE-948E-23D0-2DCC1B64A010}"/>
              </a:ext>
            </a:extLst>
          </p:cNvPr>
          <p:cNvSpPr/>
          <p:nvPr/>
        </p:nvSpPr>
        <p:spPr>
          <a:xfrm>
            <a:off x="4551098" y="3654314"/>
            <a:ext cx="1167865" cy="1167865"/>
          </a:xfrm>
          <a:prstGeom prst="ellipse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E07D"/>
              </a:solidFill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75DD554-967F-8EB4-7E5A-5A32385CEE69}"/>
              </a:ext>
            </a:extLst>
          </p:cNvPr>
          <p:cNvSpPr txBox="1"/>
          <p:nvPr/>
        </p:nvSpPr>
        <p:spPr>
          <a:xfrm>
            <a:off x="346529" y="3276472"/>
            <a:ext cx="2185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</a:t>
            </a:r>
          </a:p>
          <a:p>
            <a:r>
              <a:rPr lang="en-US" sz="2000" b="1" dirty="0"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 </a:t>
            </a:r>
            <a:br>
              <a:rPr lang="en-US" sz="2000" b="1" dirty="0"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1" dirty="0"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DC6E3224-3432-76EF-4BB9-97BBDC904A66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ea typeface="Roboto Medium" charset="0"/>
                <a:cs typeface="Roboto Medium" charset="0"/>
              </a:rPr>
              <a:t>GLOBAL GUIDE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63776C3D-86AE-1CCA-53D6-3B4123E29AF2}"/>
              </a:ext>
            </a:extLst>
          </p:cNvPr>
          <p:cNvSpPr txBox="1"/>
          <p:nvPr/>
        </p:nvSpPr>
        <p:spPr>
          <a:xfrm>
            <a:off x="5907474" y="5019993"/>
            <a:ext cx="151676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&amp; culture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#8877d4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63AB4FBD-4368-3671-4E54-E5528D641B06}"/>
              </a:ext>
            </a:extLst>
          </p:cNvPr>
          <p:cNvSpPr txBox="1"/>
          <p:nvPr/>
        </p:nvSpPr>
        <p:spPr>
          <a:xfrm>
            <a:off x="7495842" y="4992132"/>
            <a:ext cx="13660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Mind the geek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#3083DC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906F79C-D95C-9C12-0411-5CC605B546AA}"/>
              </a:ext>
            </a:extLst>
          </p:cNvPr>
          <p:cNvSpPr/>
          <p:nvPr/>
        </p:nvSpPr>
        <p:spPr>
          <a:xfrm>
            <a:off x="6046513" y="3666925"/>
            <a:ext cx="1167865" cy="1167865"/>
          </a:xfrm>
          <a:prstGeom prst="ellipse">
            <a:avLst/>
          </a:prstGeom>
          <a:solidFill>
            <a:srgbClr val="887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8877D4"/>
              </a:solidFill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9A41E4F3-1DDA-DECA-B18A-99FEA6D7A8A6}"/>
              </a:ext>
            </a:extLst>
          </p:cNvPr>
          <p:cNvSpPr txBox="1"/>
          <p:nvPr/>
        </p:nvSpPr>
        <p:spPr>
          <a:xfrm>
            <a:off x="9039606" y="4986180"/>
            <a:ext cx="123623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UX UI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#c1b367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B1B30BE-C67C-E280-6C85-C9213DD7624E}"/>
              </a:ext>
            </a:extLst>
          </p:cNvPr>
          <p:cNvSpPr/>
          <p:nvPr/>
        </p:nvSpPr>
        <p:spPr>
          <a:xfrm>
            <a:off x="9073789" y="3640694"/>
            <a:ext cx="1167865" cy="1167865"/>
          </a:xfrm>
          <a:prstGeom prst="ellipse">
            <a:avLst/>
          </a:prstGeom>
          <a:solidFill>
            <a:srgbClr val="C1B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8877D4"/>
              </a:solidFill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FB470F1F-8259-B167-A2EA-ED8895B706BD}"/>
              </a:ext>
            </a:extLst>
          </p:cNvPr>
          <p:cNvSpPr txBox="1"/>
          <p:nvPr/>
        </p:nvSpPr>
        <p:spPr>
          <a:xfrm>
            <a:off x="10403034" y="4986180"/>
            <a:ext cx="146706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 &amp; language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#8877d4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D663A41-E664-26DF-F708-7AA776733A35}"/>
              </a:ext>
            </a:extLst>
          </p:cNvPr>
          <p:cNvSpPr/>
          <p:nvPr/>
        </p:nvSpPr>
        <p:spPr>
          <a:xfrm>
            <a:off x="10552633" y="3640694"/>
            <a:ext cx="1167865" cy="1167865"/>
          </a:xfrm>
          <a:prstGeom prst="ellipse">
            <a:avLst/>
          </a:prstGeom>
          <a:solidFill>
            <a:srgbClr val="10B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ECE85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2D808B7-3B5F-307C-200C-28335E0C57A4}"/>
              </a:ext>
            </a:extLst>
          </p:cNvPr>
          <p:cNvSpPr/>
          <p:nvPr/>
        </p:nvSpPr>
        <p:spPr>
          <a:xfrm>
            <a:off x="7551865" y="3677858"/>
            <a:ext cx="1167865" cy="1167865"/>
          </a:xfrm>
          <a:prstGeom prst="ellipse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D7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591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09663" y="5890450"/>
            <a:ext cx="152958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Alternate background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#151515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28203" y="5891079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#0de07d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8271590" y="5890450"/>
            <a:ext cx="130035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 background</a:t>
            </a:r>
            <a:endParaRPr lang="en-US" sz="1100" i="1" dirty="0">
              <a:solidFill>
                <a:srgbClr val="E6E6E6"/>
              </a:solidFill>
              <a:ea typeface="Helvetica Neue Thin" charset="0"/>
              <a:cs typeface="Helvetica Neue Thin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#000000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4014F517-A133-E5E7-14A6-FBE6BD853BEE}"/>
              </a:ext>
            </a:extLst>
          </p:cNvPr>
          <p:cNvSpPr txBox="1"/>
          <p:nvPr/>
        </p:nvSpPr>
        <p:spPr>
          <a:xfrm>
            <a:off x="1044239" y="5890450"/>
            <a:ext cx="128272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background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#0b0b0b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1B4A7F7-01BD-21DF-5224-85F69FADBC9A}"/>
              </a:ext>
            </a:extLst>
          </p:cNvPr>
          <p:cNvSpPr txBox="1"/>
          <p:nvPr/>
        </p:nvSpPr>
        <p:spPr>
          <a:xfrm>
            <a:off x="346529" y="3276472"/>
            <a:ext cx="2037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</a:p>
          <a:p>
            <a:r>
              <a:rPr lang="en-US" sz="20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BG Color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07DC35D4-362D-990F-5062-03E543C77B75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291842315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9AC22-CE43-9F78-8F4C-98D4AFEF5AAB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1508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336826" y="804907"/>
            <a:ext cx="3835152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SYSTEM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TITLE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DEMO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 &amp; NUMBERS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 CAPTURE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SLIDE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SLIDE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 &amp; MASK</a:t>
            </a:r>
          </a:p>
          <a:p>
            <a:pPr>
              <a:lnSpc>
                <a:spcPct val="200000"/>
              </a:lnSpc>
            </a:pPr>
            <a:endParaRPr lang="en-US" sz="16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INFORMATION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B15EE650-8172-FAF0-621D-84B5F734AE6C}"/>
              </a:ext>
            </a:extLst>
          </p:cNvPr>
          <p:cNvSpPr txBox="1"/>
          <p:nvPr/>
        </p:nvSpPr>
        <p:spPr>
          <a:xfrm>
            <a:off x="346529" y="3276472"/>
            <a:ext cx="1468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Use?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FD9731BE-BC8A-9E0B-18E3-4C069C494F97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108930731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6681304" y="910636"/>
            <a:ext cx="11769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POWER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851302"/>
            <a:ext cx="4899212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preformatted mask in PPT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just have to load it for your new slide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441893"/>
            <a:ext cx="4729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you need is to select</a:t>
            </a:r>
          </a:p>
          <a:p>
            <a:r>
              <a:rPr lang="en-US" sz="3600" b="1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good mask</a:t>
            </a:r>
            <a:endParaRPr lang="en-US" sz="4800" b="1" spc="-150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F90310-819F-9F86-0BC9-8AD87A42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63" y="1151771"/>
            <a:ext cx="3332362" cy="29809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E4D4BD-6B8D-1045-06A5-ED6149C40410}"/>
              </a:ext>
            </a:extLst>
          </p:cNvPr>
          <p:cNvSpPr/>
          <p:nvPr/>
        </p:nvSpPr>
        <p:spPr>
          <a:xfrm>
            <a:off x="6739960" y="4369579"/>
            <a:ext cx="4615064" cy="1208453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 clic + DISPOSITION + select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413011525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E76B62A-A0EA-0200-7620-C6202FAB46BE}"/>
              </a:ext>
            </a:extLst>
          </p:cNvPr>
          <p:cNvSpPr/>
          <p:nvPr/>
        </p:nvSpPr>
        <p:spPr>
          <a:xfrm>
            <a:off x="9079054" y="1584768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Pre-header in white / Open sans font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1A82452-5E01-DEC6-9367-D01D26D5E6E9}"/>
              </a:ext>
            </a:extLst>
          </p:cNvPr>
          <p:cNvSpPr/>
          <p:nvPr/>
        </p:nvSpPr>
        <p:spPr>
          <a:xfrm>
            <a:off x="9079054" y="2598799"/>
            <a:ext cx="1786218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b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Pirulen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font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AA1239E-1EBC-5AEB-F98B-A409CB70582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89844" y="2024602"/>
            <a:ext cx="3189210" cy="710387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73DE99-076E-7724-A682-72033C4B034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66320" y="3244720"/>
            <a:ext cx="2812734" cy="234657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7A380B4-BE18-BBBD-6B35-6BA64F4D586F}"/>
              </a:ext>
            </a:extLst>
          </p:cNvPr>
          <p:cNvSpPr/>
          <p:nvPr/>
        </p:nvSpPr>
        <p:spPr>
          <a:xfrm>
            <a:off x="2388573" y="5091212"/>
            <a:ext cx="2335827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good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use the background image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32C96D0-03C4-4FA8-0CF5-C12658F9F6F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681566" y="5737133"/>
            <a:ext cx="707007" cy="87961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23">
            <a:extLst>
              <a:ext uri="{FF2B5EF4-FFF2-40B4-BE49-F238E27FC236}">
                <a16:creationId xmlns:a16="http://schemas.microsoft.com/office/drawing/2014/main" id="{1161F5E2-A8E4-5F06-B01A-F46C1569F0E3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DF0CA1C-36C8-9B31-8DFD-55F19079622C}"/>
              </a:ext>
            </a:extLst>
          </p:cNvPr>
          <p:cNvSpPr/>
          <p:nvPr/>
        </p:nvSpPr>
        <p:spPr>
          <a:xfrm>
            <a:off x="5889844" y="4740229"/>
            <a:ext cx="1786218" cy="402928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names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03A29BB-135D-C438-735A-BE72C619C7A6}"/>
              </a:ext>
            </a:extLst>
          </p:cNvPr>
          <p:cNvSpPr/>
          <p:nvPr/>
        </p:nvSpPr>
        <p:spPr>
          <a:xfrm>
            <a:off x="5889844" y="5614747"/>
            <a:ext cx="1786218" cy="402928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E18ECC2-CCA2-43FB-6904-CF71CAD916B7}"/>
              </a:ext>
            </a:extLst>
          </p:cNvPr>
          <p:cNvCxnSpPr>
            <a:cxnSpLocks/>
          </p:cNvCxnSpPr>
          <p:nvPr/>
        </p:nvCxnSpPr>
        <p:spPr>
          <a:xfrm>
            <a:off x="7676062" y="4943132"/>
            <a:ext cx="801188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96396E1-CDAB-2BAA-5AED-726BDE84FF85}"/>
              </a:ext>
            </a:extLst>
          </p:cNvPr>
          <p:cNvCxnSpPr>
            <a:cxnSpLocks/>
          </p:cNvCxnSpPr>
          <p:nvPr/>
        </p:nvCxnSpPr>
        <p:spPr>
          <a:xfrm>
            <a:off x="7676062" y="5807234"/>
            <a:ext cx="801188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23">
            <a:extLst>
              <a:ext uri="{FF2B5EF4-FFF2-40B4-BE49-F238E27FC236}">
                <a16:creationId xmlns:a16="http://schemas.microsoft.com/office/drawing/2014/main" id="{554F1245-A877-BA1C-C0AC-214053E220DC}"/>
              </a:ext>
            </a:extLst>
          </p:cNvPr>
          <p:cNvSpPr txBox="1"/>
          <p:nvPr/>
        </p:nvSpPr>
        <p:spPr>
          <a:xfrm>
            <a:off x="3556486" y="2432630"/>
            <a:ext cx="26324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91823580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3232000" y="586096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1">
                  <a:lumMod val="95000"/>
                  <a:alpha val="12334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C3D5F28-FDDC-CC0B-C055-272CAEBE1699}"/>
              </a:ext>
            </a:extLst>
          </p:cNvPr>
          <p:cNvSpPr/>
          <p:nvPr/>
        </p:nvSpPr>
        <p:spPr>
          <a:xfrm>
            <a:off x="9097528" y="872933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Hilight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DD943B6-DE92-09DF-E75F-12296880DFC3}"/>
              </a:ext>
            </a:extLst>
          </p:cNvPr>
          <p:cNvSpPr/>
          <p:nvPr/>
        </p:nvSpPr>
        <p:spPr>
          <a:xfrm>
            <a:off x="9097528" y="2540779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black for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background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6A7C70D-89E4-0D46-6347-31DCA24D4881}"/>
              </a:ext>
            </a:extLst>
          </p:cNvPr>
          <p:cNvSpPr/>
          <p:nvPr/>
        </p:nvSpPr>
        <p:spPr>
          <a:xfrm>
            <a:off x="9097528" y="4150029"/>
            <a:ext cx="1786218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transparency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6C24045-31FD-EEFA-AA66-BC491846BFDC}"/>
              </a:ext>
            </a:extLst>
          </p:cNvPr>
          <p:cNvSpPr/>
          <p:nvPr/>
        </p:nvSpPr>
        <p:spPr>
          <a:xfrm>
            <a:off x="9396725" y="5024156"/>
            <a:ext cx="238125" cy="2505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68D3202-0883-AC1B-1929-B1A10B3FC1E3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8032531" y="1088196"/>
            <a:ext cx="1064997" cy="224571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53B2A34-F660-8389-1540-E7D4BE7BC85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980613"/>
            <a:ext cx="4344553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60E073B-6935-8E5C-619F-A545FE7CF8AE}"/>
              </a:ext>
            </a:extLst>
          </p:cNvPr>
          <p:cNvCxnSpPr>
            <a:cxnSpLocks/>
          </p:cNvCxnSpPr>
          <p:nvPr/>
        </p:nvCxnSpPr>
        <p:spPr>
          <a:xfrm flipH="1">
            <a:off x="5029044" y="4873031"/>
            <a:ext cx="4050010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02413DB-276C-7260-A005-93FD73A777C2}"/>
              </a:ext>
            </a:extLst>
          </p:cNvPr>
          <p:cNvSpPr/>
          <p:nvPr/>
        </p:nvSpPr>
        <p:spPr>
          <a:xfrm>
            <a:off x="10539725" y="1416129"/>
            <a:ext cx="238125" cy="250523"/>
          </a:xfrm>
          <a:prstGeom prst="round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68CB86-E6E9-2F7F-B944-E0B7FD815192}"/>
              </a:ext>
            </a:extLst>
          </p:cNvPr>
          <p:cNvSpPr txBox="1"/>
          <p:nvPr/>
        </p:nvSpPr>
        <p:spPr>
          <a:xfrm>
            <a:off x="9711330" y="4970668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#767171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5D2E2-2491-8C25-A232-D34CE264E90D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21B9437D-416D-34F6-0E8F-C503B622487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4474960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9074215-1CBF-437B-A47A-D3E016D851B3}"/>
              </a:ext>
            </a:extLst>
          </p:cNvPr>
          <p:cNvSpPr txBox="1"/>
          <p:nvPr/>
        </p:nvSpPr>
        <p:spPr>
          <a:xfrm>
            <a:off x="5478165" y="4757127"/>
            <a:ext cx="1467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1F5EBE3-9394-8818-D46A-7F0DDEA47F42}"/>
              </a:ext>
            </a:extLst>
          </p:cNvPr>
          <p:cNvSpPr txBox="1"/>
          <p:nvPr/>
        </p:nvSpPr>
        <p:spPr>
          <a:xfrm>
            <a:off x="2929449" y="3142701"/>
            <a:ext cx="656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 </a:t>
            </a:r>
            <a:r>
              <a:rPr lang="en-US" sz="40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</a:p>
        </p:txBody>
      </p:sp>
    </p:spTree>
    <p:extLst>
      <p:ext uri="{BB962C8B-B14F-4D97-AF65-F5344CB8AC3E}">
        <p14:creationId xmlns:p14="http://schemas.microsoft.com/office/powerpoint/2010/main" val="79037010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ECFC071-E1A9-00B0-B423-C2401E62F997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2024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840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4B96B335-471D-2AAC-9027-9EB7361E3CE8}"/>
              </a:ext>
            </a:extLst>
          </p:cNvPr>
          <p:cNvSpPr txBox="1"/>
          <p:nvPr/>
        </p:nvSpPr>
        <p:spPr>
          <a:xfrm>
            <a:off x="2929449" y="3142701"/>
            <a:ext cx="656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7C222-125D-D450-26CC-1FCB75E6ADA2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24133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97A453F-6376-6914-D7D4-26335E547567}"/>
              </a:ext>
            </a:extLst>
          </p:cNvPr>
          <p:cNvSpPr txBox="1"/>
          <p:nvPr/>
        </p:nvSpPr>
        <p:spPr>
          <a:xfrm>
            <a:off x="6180059" y="2472180"/>
            <a:ext cx="382431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BUILD </a:t>
            </a:r>
          </a:p>
          <a:p>
            <a:pPr algn="l"/>
            <a:r>
              <a:rPr lang="fr-FR" sz="4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&amp; DEPLOY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B76710-9529-ACF0-2F64-2E08E077F02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88669E3E-E214-B84C-1896-9A505E424B4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305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0D0BC54-79C5-2F22-3E7E-2803BED07344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12FEA92-5D8C-8B47-2086-9D2D174065A5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40367547-89D8-2BB1-735B-964DC794F81B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7D22CB6F-618D-BF43-A41E-DAF826D8E67D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0DE07D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26750-B8E6-C5AF-9018-A629ED61ED9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0F57C90-4B80-AFDF-93CF-FF05666FE0CB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7492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4">
            <a:extLst>
              <a:ext uri="{FF2B5EF4-FFF2-40B4-BE49-F238E27FC236}">
                <a16:creationId xmlns:a16="http://schemas.microsoft.com/office/drawing/2014/main" id="{6A382E1E-404C-7359-925E-B7CAF1F2F7E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35462-DCF7-E3DD-8118-E8EC872B7EB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A65BF4D-0A30-E5B5-3AF5-ECE14A9FE81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7F036E47-D65B-4248-9D11-329B61D338C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32AF7524-F8DC-B792-2538-F96B3376C6E5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4705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61B-37F1-8546-F635-28900DF7F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7D15B68-1947-8DA6-090A-5BC0BB267C82}"/>
              </a:ext>
            </a:extLst>
          </p:cNvPr>
          <p:cNvSpPr txBox="1"/>
          <p:nvPr/>
        </p:nvSpPr>
        <p:spPr>
          <a:xfrm>
            <a:off x="346529" y="3276472"/>
            <a:ext cx="2082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Alternative</a:t>
            </a:r>
          </a:p>
          <a:p>
            <a:r>
              <a:rPr lang="en-US" sz="16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</a:t>
            </a:r>
            <a:endParaRPr lang="en-US" sz="28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E49B94F-79BE-8573-622F-B7517DF493E6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sp>
        <p:nvSpPr>
          <p:cNvPr id="6" name="127.0.0.1:6363[2]&gt; zadd hackers 1953 &quot;Richard Stallman&quot;…">
            <a:extLst>
              <a:ext uri="{FF2B5EF4-FFF2-40B4-BE49-F238E27FC236}">
                <a16:creationId xmlns:a16="http://schemas.microsoft.com/office/drawing/2014/main" id="{634CC07F-CC87-BC32-ABFD-AA07FF796E46}"/>
              </a:ext>
            </a:extLst>
          </p:cNvPr>
          <p:cNvSpPr txBox="1">
            <a:spLocks/>
          </p:cNvSpPr>
          <p:nvPr/>
        </p:nvSpPr>
        <p:spPr>
          <a:xfrm>
            <a:off x="4820576" y="2662869"/>
            <a:ext cx="6797541" cy="2684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37">
              <a:lnSpc>
                <a:spcPct val="120000"/>
              </a:lnSpc>
              <a:spcBef>
                <a:spcPts val="0"/>
              </a:spcBef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incididunt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et dolore magna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minim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veniam,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quis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nostrud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exercitation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ullamco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nisi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aliquip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ex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commodo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consequat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Duis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aute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irure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reprehenderit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voluptate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esse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cillum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dolore eu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fugiat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nulla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pariatur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Excepteur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occaecat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cupidatat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non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proident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culpa qui officia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deserunt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mollit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id est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4D5D9-157F-22FA-8009-36172EC8E7C3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B44A2424-23CA-1E10-B538-40717CD21A7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5BD74FC6-E0B8-86DF-7B8A-DDC5B91C53DE}"/>
              </a:ext>
            </a:extLst>
          </p:cNvPr>
          <p:cNvSpPr txBox="1"/>
          <p:nvPr/>
        </p:nvSpPr>
        <p:spPr>
          <a:xfrm>
            <a:off x="4820576" y="2089973"/>
            <a:ext cx="33836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TITTLE</a:t>
            </a:r>
          </a:p>
        </p:txBody>
      </p:sp>
    </p:spTree>
    <p:extLst>
      <p:ext uri="{BB962C8B-B14F-4D97-AF65-F5344CB8AC3E}">
        <p14:creationId xmlns:p14="http://schemas.microsoft.com/office/powerpoint/2010/main" val="276626909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443BC-F937-7EC2-6E92-20F94577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1903DDD2-2EB0-3D67-087B-E75E2BC3FE51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660C5-E7FD-0970-2494-C1FCE104786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3108E10-B2F1-BD9C-295E-F8986FBB5909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127.0.0.1:6363[2]&gt; zadd hackers 1953 &quot;Richard Stallman&quot;…">
            <a:extLst>
              <a:ext uri="{FF2B5EF4-FFF2-40B4-BE49-F238E27FC236}">
                <a16:creationId xmlns:a16="http://schemas.microsoft.com/office/drawing/2014/main" id="{E00DE370-31FF-0064-079F-3BE950519529}"/>
              </a:ext>
            </a:extLst>
          </p:cNvPr>
          <p:cNvSpPr txBox="1">
            <a:spLocks/>
          </p:cNvSpPr>
          <p:nvPr/>
        </p:nvSpPr>
        <p:spPr>
          <a:xfrm>
            <a:off x="2201363" y="2976391"/>
            <a:ext cx="9383620" cy="2684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37">
              <a:lnSpc>
                <a:spcPct val="120000"/>
              </a:lnSpc>
              <a:spcBef>
                <a:spcPts val="0"/>
              </a:spcBef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incididunt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et dolore magna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minim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veniam,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quis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nostrud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exercitation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ullamco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nisi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aliquip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ex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commodo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consequat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Duis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aute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irure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reprehenderit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voluptate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esse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cillum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dolore eu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fugiat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nulla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pariatur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Excepteur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occaecat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cupidatat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non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proident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culpa qui officia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deserunt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mollit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id est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1380A5F1-9F2F-C3D7-1AF5-200CD08A28C4}"/>
              </a:ext>
            </a:extLst>
          </p:cNvPr>
          <p:cNvSpPr txBox="1"/>
          <p:nvPr/>
        </p:nvSpPr>
        <p:spPr>
          <a:xfrm>
            <a:off x="2201363" y="2403495"/>
            <a:ext cx="33836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TITTLE</a:t>
            </a:r>
          </a:p>
        </p:txBody>
      </p:sp>
    </p:spTree>
    <p:extLst>
      <p:ext uri="{BB962C8B-B14F-4D97-AF65-F5344CB8AC3E}">
        <p14:creationId xmlns:p14="http://schemas.microsoft.com/office/powerpoint/2010/main" val="145677586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8269210A-F7B4-A831-C0C7-7B2AAA721BEE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795C-E47B-7CBD-DE1C-C90407771964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11368F6-A04A-ECF4-B03E-D05BC47FAC8E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127.0.0.1:6363[2]&gt; zadd hackers 1953 &quot;Richard Stallman&quot;…">
            <a:extLst>
              <a:ext uri="{FF2B5EF4-FFF2-40B4-BE49-F238E27FC236}">
                <a16:creationId xmlns:a16="http://schemas.microsoft.com/office/drawing/2014/main" id="{C929DCA9-E517-EB91-9165-420F15563C6F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8482204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12F67-E98A-6A16-4A74-1E3B585C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07626B6B-A16A-E206-D5D1-59AC8AA1CEF4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A670AFC6-97B2-BA69-387A-84D6434053D0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38683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6180059" y="2472180"/>
            <a:ext cx="26785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FFCE1F"/>
                </a:solidFill>
                <a:effectLst/>
                <a:latin typeface="Pirulen Rg" panose="020B0605020200080104" pitchFamily="34" charset="0"/>
              </a:rPr>
              <a:t>Java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D3DCDE-DB90-B991-8A22-71D878436A6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6648BAB9-3084-86AE-FE5A-F88D828D7125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93809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0D0BC54-79C5-2F22-3E7E-2803BED07344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FFCE1F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FFCE1F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FFCE1F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12FEA92-5D8C-8B47-2086-9D2D174065A5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C69CD881-39BA-0B45-5690-0AD9DE7D7F3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3631E810-BF3A-5527-96F0-8C210DF91126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F3DE2C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1FCFC-8965-734D-1ABB-30FE8E6E0A7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FA46517-689F-3F73-1C61-7DF3136E8DC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4189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0C456F1A-DBD6-41FF-1694-46AF1EA0FB1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DAB989-5D4F-75E9-4ACF-C9D46A6F1405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4D2F6AE-6AAC-FA46-244C-AD776A00376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F14E7FE6-28EF-34D6-9771-62C1A647914C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F3DE2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7C8A298-FCAA-30A0-72AF-8B9A72A8C69F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2292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2811600" y="4049095"/>
            <a:ext cx="70013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Guide wasn’t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Actually made by an</a:t>
            </a:r>
            <a:r>
              <a:rPr lang="en-US" sz="3500" dirty="0">
                <a:solidFill>
                  <a:schemeClr val="accent3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5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moment…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24EF58-97D7-31A1-1BE7-62342A6ECC90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C9019ED2-4312-3A48-EE7E-9C37CFBF767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C9B1F6-12D0-6D3F-F313-DB9AF6454AE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FADBF51-4B53-C076-D563-71E3713269B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127.0.0.1:6363[2]&gt; zadd hackers 1953 &quot;Richard Stallman&quot;…">
            <a:extLst>
              <a:ext uri="{FF2B5EF4-FFF2-40B4-BE49-F238E27FC236}">
                <a16:creationId xmlns:a16="http://schemas.microsoft.com/office/drawing/2014/main" id="{6274B010-C3B5-92BC-3EA3-EA9510A3CF39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23183413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E1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D83C448-A12C-E581-7E33-76C905AF180A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66446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40AE8868-18EA-1FA0-FABA-E3305E1538A8}"/>
              </a:ext>
            </a:extLst>
          </p:cNvPr>
          <p:cNvSpPr txBox="1"/>
          <p:nvPr/>
        </p:nvSpPr>
        <p:spPr>
          <a:xfrm>
            <a:off x="6180059" y="2472180"/>
            <a:ext cx="5464958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3500" b="1" i="0" spc="300" dirty="0">
                <a:solidFill>
                  <a:srgbClr val="F88224"/>
                </a:solidFill>
                <a:effectLst/>
                <a:latin typeface="Pirulen Rg" panose="020B0605020200080104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DAAED0-0619-D28F-58CD-177F0306826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D20FD2A5-746B-864E-5862-B79C6F0B92C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9074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3CA3A7EE-730F-8842-2555-F846470768F9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FF7800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FF7800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FF7800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D7999674-2F03-4372-B932-F1DB7AE2CD87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D873BE62-F34A-350B-3941-CD659A472C24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666C5950-AC28-8459-BCCD-6DE2A2985CE5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F88224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8C7CC-981E-316D-2835-7667068F07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CAEBFC7-758D-2B00-A41E-B5A2B85CD450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3053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4">
            <a:extLst>
              <a:ext uri="{FF2B5EF4-FFF2-40B4-BE49-F238E27FC236}">
                <a16:creationId xmlns:a16="http://schemas.microsoft.com/office/drawing/2014/main" id="{923AA9A8-D027-E3A8-E0F0-41900155C03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76B25-3CA5-5794-C5D2-46A18217436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F1EAD7DF-EE7C-A4E2-94D4-E480A5E978BB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BA67AFCF-5DC5-7B4C-E6BA-1775840480E8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F8822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A3E96CCC-05E4-465E-7559-0E841ECE8DA7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9589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A3A88C-981D-863A-7D53-12A62DFDBA0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D1D23233-51F8-2164-1722-CC8BC9C2DDC5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9310873-F07D-0E1A-9FF5-FC662DCECD35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5" name="127.0.0.1:6363[2]&gt; zadd hackers 1953 &quot;Richard Stallman&quot;…">
            <a:extLst>
              <a:ext uri="{FF2B5EF4-FFF2-40B4-BE49-F238E27FC236}">
                <a16:creationId xmlns:a16="http://schemas.microsoft.com/office/drawing/2014/main" id="{8C0D91A6-4150-ADB7-D348-BC7062F53018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523920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E3768-EF51-81BC-98AF-84785F48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69569E80-4620-C25B-D468-7A6D8F6E7416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8822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E78F179-B349-0EB6-943C-EC78D37D4604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4650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6459074-7FBF-14AA-6971-3964CB80A262}"/>
              </a:ext>
            </a:extLst>
          </p:cNvPr>
          <p:cNvSpPr txBox="1"/>
          <p:nvPr/>
        </p:nvSpPr>
        <p:spPr>
          <a:xfrm>
            <a:off x="6180059" y="2472180"/>
            <a:ext cx="367857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5000" b="1" i="0" spc="30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DATA &amp;</a:t>
            </a:r>
          </a:p>
          <a:p>
            <a:pPr algn="l"/>
            <a:r>
              <a:rPr lang="fr-FR" sz="5000" b="1" i="0" spc="30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3FD5B5-F9EF-E92D-C3C6-1E17831E1CB1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20A3528-8EE8-A58A-65B1-4AF643F010A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19004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20F96EDF-40C2-37B9-795E-1E663DF7A10B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DF7DED33-C19A-3F4A-1D71-E6402F4AE730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DF57BC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B7D52B11-6374-5985-E998-CE4638C934CB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703CDA2-A01E-6443-C793-EC408E1246BE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5CFD7-F1A9-4961-6A6C-439B7CEE95E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A157130-B39F-12D1-6700-40449AA32530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08154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426164-75C0-4E60-54F3-D8779CECDDB2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0064E1D7-5B65-65A4-C723-5CF8FF1C2CB3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982B273E-0004-7784-B442-8BF53706B604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F6CC0CBE-806D-9538-D00F-2F35E459568D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DF57B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E6B0819E-59CF-6E14-4398-34835868B96E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044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6096000" y="1053329"/>
            <a:ext cx="346120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title font is</a:t>
            </a:r>
          </a:p>
          <a:p>
            <a:pPr>
              <a:lnSpc>
                <a:spcPct val="150000"/>
              </a:lnSpc>
            </a:pPr>
            <a:br>
              <a:rPr lang="en-US" sz="24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cap="all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PIRULEN RG</a:t>
            </a:r>
          </a:p>
          <a:p>
            <a:pPr>
              <a:lnSpc>
                <a:spcPct val="150000"/>
              </a:lnSpc>
            </a:pPr>
            <a:endParaRPr lang="en-US" sz="24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CONTENT FONT IS</a:t>
            </a:r>
          </a:p>
          <a:p>
            <a:pPr>
              <a:lnSpc>
                <a:spcPct val="150000"/>
              </a:lnSpc>
            </a:pPr>
            <a:endParaRPr lang="en-US" sz="24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cap="all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</a:p>
          <a:p>
            <a:pPr>
              <a:lnSpc>
                <a:spcPct val="150000"/>
              </a:lnSpc>
            </a:pPr>
            <a:endParaRPr lang="en-US" sz="12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DB5762DC-9050-76E0-5DA4-FF5EB2591408}"/>
              </a:ext>
            </a:extLst>
          </p:cNvPr>
          <p:cNvSpPr txBox="1"/>
          <p:nvPr/>
        </p:nvSpPr>
        <p:spPr>
          <a:xfrm>
            <a:off x="346529" y="3276472"/>
            <a:ext cx="1925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3EC1AF51-B9D5-8736-644E-6D32733E5969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26972225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814AC-DC13-86F5-932B-59CD45CCC5C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20EDC688-AEA7-E461-EA39-60158E81ACC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B5F4238-6367-112B-BF60-FC5FAB6AB5F8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6" name="127.0.0.1:6363[2]&gt; zadd hackers 1953 &quot;Richard Stallman&quot;…">
            <a:extLst>
              <a:ext uri="{FF2B5EF4-FFF2-40B4-BE49-F238E27FC236}">
                <a16:creationId xmlns:a16="http://schemas.microsoft.com/office/drawing/2014/main" id="{C67AB776-E683-D6F2-A6B2-5579FE275D48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4536630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F7022B9-8BD6-0600-3758-DCA1FE95514A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A1A0E9F-2039-18FA-A027-5FFC874E8D41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DF57B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0358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897EF05-0019-E2BC-99FD-0FF22942BC89}"/>
              </a:ext>
            </a:extLst>
          </p:cNvPr>
          <p:cNvSpPr txBox="1"/>
          <p:nvPr/>
        </p:nvSpPr>
        <p:spPr>
          <a:xfrm>
            <a:off x="6180059" y="2472180"/>
            <a:ext cx="54622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400" b="1" i="0" dirty="0">
                <a:solidFill>
                  <a:srgbClr val="0DD5E0"/>
                </a:solidFill>
                <a:effectLst/>
                <a:latin typeface="Pirulen Rg" panose="020B0605020200080104" pitchFamily="34" charset="0"/>
              </a:rPr>
              <a:t>Server SIDE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5D5B29-D0DD-4769-4A39-B52E5C6CD7A4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BEC4243-7619-2B5B-70F3-308507A57F5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3445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7A91C658-4D1A-C5E3-0F19-D224D7A78549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0DD5E0"/>
                </a:solidFill>
                <a:effectLst/>
                <a:latin typeface="Pirulen Rg" panose="020B0605020200080104" pitchFamily="34" charset="0"/>
                <a:ea typeface="Stick" panose="02020700000000000000" pitchFamily="18" charset="-128"/>
              </a:rPr>
              <a:t>The </a:t>
            </a:r>
            <a:r>
              <a:rPr lang="fr-FR" sz="5000" b="1" i="0" dirty="0" err="1">
                <a:solidFill>
                  <a:srgbClr val="0DD5E0"/>
                </a:solidFill>
                <a:effectLst/>
                <a:latin typeface="Pirulen Rg" panose="020B0605020200080104" pitchFamily="34" charset="0"/>
                <a:ea typeface="Stick" panose="02020700000000000000" pitchFamily="18" charset="-128"/>
              </a:rPr>
              <a:t>Tittle</a:t>
            </a:r>
            <a:endParaRPr lang="fr-FR" sz="5000" b="1" i="0" dirty="0">
              <a:solidFill>
                <a:srgbClr val="0DD5E0"/>
              </a:solidFill>
              <a:effectLst/>
              <a:latin typeface="Pirulen Rg" panose="020B0605020200080104" pitchFamily="34" charset="0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C59964F-4B97-2F11-A8C7-FA47F4BC8B5A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AB07A5F7-8DC6-E789-36BA-E31AAD61AEA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DF26B93-07DE-61FF-701A-335D45808D37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0DD5E0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AE55C-1AAE-3054-84A5-7BD26E51B2A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A42FF5D-5651-6D4E-C42E-63412C1B841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608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3E4590-ECE8-6843-59C1-E50EA2761B66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351EAED-FAD5-0823-077B-2674DA2A58AE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78A0E79B-26CC-4DBD-F263-E6EF1F35E4C3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C225B745-65BE-5762-C14F-2D5D272CD63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D5E0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BA8CD21B-CBDB-C43C-8944-9CEBA7CAE6BF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05609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022C67E-78F6-D6C9-2D11-2D0B8086FC6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48AB87-A84B-0437-05FD-36BC88D4591B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E34273CE-3190-D0E9-AA31-045AF1B7EF64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127.0.0.1:6363[2]&gt; zadd hackers 1953 &quot;Richard Stallman&quot;…">
            <a:extLst>
              <a:ext uri="{FF2B5EF4-FFF2-40B4-BE49-F238E27FC236}">
                <a16:creationId xmlns:a16="http://schemas.microsoft.com/office/drawing/2014/main" id="{A06680AF-45D9-8797-455A-06FC32C54FF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39421021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C42-0E7A-4B6B-BE47-F3C43C9E6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AD34FC1A-9D12-0439-0F9E-D962D59FF9CE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D5E0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C978C0B-C5BF-3ACE-8E1A-C06B0336B986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67644-520E-04BF-C266-687940123C42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609E9DB-9C8A-D88A-749D-6649CC29E8B3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6758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4678291-F987-2DAB-C0F8-728634D882CF}"/>
              </a:ext>
            </a:extLst>
          </p:cNvPr>
          <p:cNvSpPr txBox="1"/>
          <p:nvPr/>
        </p:nvSpPr>
        <p:spPr>
          <a:xfrm>
            <a:off x="6180059" y="2472180"/>
            <a:ext cx="5602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85C7A-409C-8022-AD84-D32AFFFB3697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D221517-338F-BEBD-6698-AF66B8ADB65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23944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1C6D094-F6D2-2D80-385D-DF0F11AB286F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NEO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TRINITY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0B65468-C9FD-9437-1839-A23CB27EC954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E01A4F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787A8A2-F749-0C34-155C-4D19408AF16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27307478-4755-A84B-B78C-C9CE437415A6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45758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B25D-88A8-21DE-A81E-ED92E2D1BE2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AADB81B-8400-832F-49C1-230C105429F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52C636E6-FF02-8375-83FD-CAEEE74E68F9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DA3C3C14-8920-407B-73E3-FC662F56457E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CB789C4-9C57-DD76-0CE1-F4625E11645E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1823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25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9569E76A-DCC2-06C1-BFE3-8AF1B33129E9}"/>
              </a:ext>
            </a:extLst>
          </p:cNvPr>
          <p:cNvSpPr txBox="1"/>
          <p:nvPr/>
        </p:nvSpPr>
        <p:spPr>
          <a:xfrm>
            <a:off x="346529" y="3276472"/>
            <a:ext cx="1300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tips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A85C180C-F598-641F-3C6A-07F7EC871A72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002705625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56B51-767E-D82B-CA2C-05A07871D20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99FB7FBB-2AA3-6679-AB66-16B7BD4742C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92F7101-CED0-BF14-458F-98257A787B6C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5249260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E655E1A-5BDD-973D-6396-0CE17A624994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BA5C745-2847-29D4-C17D-48E463760E07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72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360E-F58E-9FF9-11D3-92C418417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E470B581-41CD-AABC-1B9E-6EC380333011}"/>
              </a:ext>
            </a:extLst>
          </p:cNvPr>
          <p:cNvSpPr txBox="1"/>
          <p:nvPr/>
        </p:nvSpPr>
        <p:spPr>
          <a:xfrm>
            <a:off x="6180059" y="2472180"/>
            <a:ext cx="46412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500" b="1" i="0" dirty="0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People</a:t>
            </a:r>
          </a:p>
          <a:p>
            <a:pPr algn="l"/>
            <a:r>
              <a:rPr lang="fr-FR" sz="4500" b="1" dirty="0">
                <a:solidFill>
                  <a:srgbClr val="8877D4"/>
                </a:solidFill>
                <a:latin typeface="Pirulen Rg" panose="020B0605020200080104" pitchFamily="34" charset="0"/>
              </a:rPr>
              <a:t>&amp; culture</a:t>
            </a:r>
            <a:endParaRPr lang="fr-FR" sz="4500" b="1" i="0" dirty="0">
              <a:solidFill>
                <a:srgbClr val="8877D4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2B3C5-F95E-9F8C-3993-C7CE89B38EA1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23A13B2-5BC1-E388-67A0-7FDD027BB9A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54184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8E56A-4442-B358-E323-241AAB04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0689EB7A-FEFC-F224-A8EA-7BA79FB4008D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05443FD3-D592-3F64-582A-596C8D4D3486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D8DD6FE8-6968-795C-892C-7439D14D722D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8877D4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A9311FA6-7D1A-223C-3F65-2C54EB73E274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3B317-CB5F-B5BA-4AA5-5ED5B1A9520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3D0A8AB-DA12-F161-5749-DDD7FE4580C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912264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B5C41-3C4F-FDEF-DB06-674A147F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F23FB02-3197-B561-1929-59A435F4D8CE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8877D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312DB-A907-EACD-03F7-33099161A90B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CA2016A-3099-5122-04D1-72543B123C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97834612-A666-CEE1-B5CE-15870E9E2ED6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AD6DEC73-BCF2-764E-7B18-54FF8214B213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7054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01B62-B0F7-8A84-60BB-1FB1EE69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49CE7382-5522-4B2B-B4AC-CD7A0ABCBFD0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261838D4-C506-6B86-55AF-AEB370EF91A7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CB8954-798A-3AB2-F28A-8DD0F917FA1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714A10DF-B120-37E7-89A8-9D3AFF7AFD7B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112B0180-7573-16A1-D4CF-B5278F84659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47938118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1E416-AE40-53D2-963A-DAAF99011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BB8F5167-702A-7FF6-84E7-6370F63D7EB0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17DE274-E548-E6EC-A64B-9F9865DD5076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01C15F-24C2-2870-5C0E-7758F54B5CA7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9AFD482-2265-1A0D-D06F-6805ACF92984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ED2BBBC-3D66-E423-BD61-88D7E4F31688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8877D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53893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749AA-1A06-74AD-C28D-CB1C6B55A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4FFD1079-3164-0014-44CA-9F357818B649}"/>
              </a:ext>
            </a:extLst>
          </p:cNvPr>
          <p:cNvSpPr txBox="1"/>
          <p:nvPr/>
        </p:nvSpPr>
        <p:spPr>
          <a:xfrm>
            <a:off x="6180059" y="2472180"/>
            <a:ext cx="41665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5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MIND </a:t>
            </a:r>
          </a:p>
          <a:p>
            <a:pPr algn="l"/>
            <a:r>
              <a:rPr lang="fr-FR" sz="45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THE GEEK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40E95-8CD9-41F5-AE71-3A38B172DE9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598A5BF-DCA2-DE5E-0550-E7A78EFE67C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98297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D2053-7F55-ECBB-C556-A21FCCAA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3C90BD28-A0B0-BD53-7B6B-FE74957E3C57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B56F4246-1715-D576-F7BE-BF4BCA2F3E0E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3A4F177-2FF4-A632-6975-E9E21E1B1878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3083DC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FDAE7B8-7CE0-41B9-A0EA-3146ADC2488C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B6C4A0-42F9-2A56-2384-99270E987AC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4C577E2-EED3-041E-B315-F704DB7B134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05222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D61BD-7D01-7DF1-0E43-D97CE6FC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1EE0DF25-D24F-4E1A-EDB9-ED9E59728AE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3083D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82516C-C253-90F5-DFD8-EA392923337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82EC9DF-8E9C-D464-E24F-B1CB2393A6A0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B3F3EAF0-48C9-4483-C106-A94F4A1B935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72ACD533-6EE7-A674-CEB0-EB1A701DE8F4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0459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251996" y="831083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251996" y="2775373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to keep a font size as big as possible. Remember also that too much code on one slide is useless. The audience reads this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does not listen to your presentation anymore. Try to split on different slides your presentation.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251996" y="1909264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me </a:t>
            </a:r>
            <a:r>
              <a:rPr lang="en-US" sz="3600" spc="-15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shome</a:t>
            </a:r>
            <a:r>
              <a:rPr lang="en-US" sz="3600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code ! </a:t>
            </a:r>
            <a:endParaRPr lang="en-US" sz="4800" b="1" spc="-150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CE0ADD4-1F8E-1E35-9521-217353417ABD}"/>
              </a:ext>
            </a:extLst>
          </p:cNvPr>
          <p:cNvSpPr txBox="1"/>
          <p:nvPr/>
        </p:nvSpPr>
        <p:spPr>
          <a:xfrm>
            <a:off x="346529" y="3276472"/>
            <a:ext cx="1585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18C481B-D8BA-4197-5C09-979E0F97DAAB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944420161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A0DE-69BF-137D-03BC-181BFF272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803CE346-0656-B186-591B-F352A27443C1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8927D08A-8C79-A266-B34E-009038F6779F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7C48-9FD4-49D9-EC35-8079732C78F4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33FDC5A2-0493-1975-7A1E-6B63CD8B13E8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482404A5-2381-E4A4-153B-48E84BC7AC5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60531407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BA7F-6DB6-6080-2E1D-96711E151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8E774AAF-E827-80BF-83FE-5C0E7280ACD4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4AED8EB-5C9A-5DF3-E15E-B807EB5399F8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803202-34FF-2E6F-36C2-D818658E412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93F83EF2-390A-36F0-6412-2F2D598FD83F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449096F-48BF-4867-2562-9762339140A7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3083D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3239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28F5A-8265-08E2-8B10-825E9E26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60D6CFC-6C92-9A09-D914-16436B0FAEF6}"/>
              </a:ext>
            </a:extLst>
          </p:cNvPr>
          <p:cNvSpPr txBox="1"/>
          <p:nvPr/>
        </p:nvSpPr>
        <p:spPr>
          <a:xfrm>
            <a:off x="6180059" y="2472180"/>
            <a:ext cx="323838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500" b="1" i="0" dirty="0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UI &amp;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DB703-1191-2124-9BC0-98138372B0A1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92517F-E745-BA05-8E6D-8B39CAD5A64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44827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94B90-4A8B-1527-AAF1-E6B4C8F9C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72A1FB33-FB8F-E05C-3F4B-BD5297CF2FD4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C4C46234-48C8-05B8-91E7-957BAAA59B86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B389D29-4752-5576-E66D-641710BECEA0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C1B367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0B3D54A-F2EC-B206-3762-A863948030AE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FE7C9-F0D7-F882-65C2-1CA43992018B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C92EAF5-85E3-6601-4C6D-7819EA2B1904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5987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0C82C-CFE3-89DD-4438-5F27A8E2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46F363A-2E3F-0969-7D49-9F2091842BC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C1B36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8DB6D-525D-7500-585E-87EC684F9B7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0B0C473-DE43-0E01-F60F-BF4973804619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1F3A0E09-F917-A621-65A4-F0D70EAB33E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1E1CA6C5-E3EC-4F31-1318-2B1DF4F1B2ED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396891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84F9C-991B-95B3-A7B0-69AEACD2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8FE88D24-3D1D-2E95-5D9E-B79D7B7C196B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A03D5FCC-7ED8-3488-2E11-460A08D66CFE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DC93E9-8341-04C7-D677-AC55980722B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80C5E22B-028A-7FA9-6374-8779F2AA51D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22671C99-3CE1-78ED-D551-EED685A7C58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6271605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1EE9F-8E2B-0A26-1E7E-4E46FFAEE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2F3F1E11-2AB9-D73D-1C98-EBB593D4BD3D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C65EFA3-2B86-ACF1-7D94-22A84CF9EC48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3AA645-9955-67AC-72FB-F51650B7E0C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189E4207-01A3-86F2-3C90-FC66486D3EEE}"/>
              </a:ext>
            </a:extLst>
          </p:cNvPr>
          <p:cNvSpPr txBox="1"/>
          <p:nvPr/>
        </p:nvSpPr>
        <p:spPr>
          <a:xfrm>
            <a:off x="2315040" y="5268847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6563E92-143C-D716-866A-29C1C00EE7A1}"/>
              </a:ext>
            </a:extLst>
          </p:cNvPr>
          <p:cNvSpPr txBox="1"/>
          <p:nvPr/>
        </p:nvSpPr>
        <p:spPr>
          <a:xfrm>
            <a:off x="2214301" y="3191655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1B36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83760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CA41-C91F-CD4F-9CB7-B5052245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FBB3498-C78C-AD33-735C-CE1F1A51A07B}"/>
              </a:ext>
            </a:extLst>
          </p:cNvPr>
          <p:cNvSpPr txBox="1"/>
          <p:nvPr/>
        </p:nvSpPr>
        <p:spPr>
          <a:xfrm>
            <a:off x="6180059" y="2472180"/>
            <a:ext cx="5141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3600" b="1" i="0" dirty="0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DEVELOPMENT</a:t>
            </a:r>
          </a:p>
          <a:p>
            <a:pPr algn="l"/>
            <a:r>
              <a:rPr lang="fr-FR" sz="3600" b="1" dirty="0">
                <a:solidFill>
                  <a:srgbClr val="10B497"/>
                </a:solidFill>
                <a:latin typeface="Pirulen Rg" panose="020B0605020200080104" pitchFamily="34" charset="0"/>
              </a:rPr>
              <a:t>&amp; LANGUAGES</a:t>
            </a:r>
            <a:endParaRPr lang="fr-FR" sz="3600" b="1" i="0" dirty="0">
              <a:solidFill>
                <a:srgbClr val="10B497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41EB1-FC06-7FD9-1457-56C2EB1362A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D8DB5CE-4373-D81F-1440-D4475D67A188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198219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3664B-3D37-2DFD-E942-C9DF3134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81AE4290-19EC-593B-EDB5-2C70E1363174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F386B6CA-D520-950F-679D-605CAC25E8D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9BBA6B7-563F-8E14-8BA8-288A576741F9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10B497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E4E70FF7-E8CF-505E-93AC-E5FECB4FC653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5FC4A-C9ED-3C41-CCA4-4061A1AB8752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46294208-7348-DF69-734E-FEF2601B1A0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02998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73FB-49AE-3F6A-2811-FEE05A1D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AF26158B-7807-AFC8-1156-B27E5C3C095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10B49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2FCBD2-682E-986B-D2FD-696BFB21823C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032D09C-1739-F6D1-772D-E995A59DD8E8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8D5767DA-D75F-2E47-9649-2EA735D7F413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30E9142B-05A0-1C85-B3E9-2936782D5B06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3511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385979" y="758861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385979" y="2685179"/>
            <a:ext cx="4899212" cy="212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choose dark mode or light mode presentation. We made the both mask for the slide. The main theme 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dark mode, its better for reading highlighting code. But you can use white background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385979" y="1847270"/>
            <a:ext cx="513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dark to show code</a:t>
            </a:r>
            <a:endParaRPr lang="en-US" sz="4800" b="1" spc="-150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272E408-7ECA-1F32-98A0-03EA78D65ABE}"/>
              </a:ext>
            </a:extLst>
          </p:cNvPr>
          <p:cNvSpPr txBox="1"/>
          <p:nvPr/>
        </p:nvSpPr>
        <p:spPr>
          <a:xfrm>
            <a:off x="346529" y="3276472"/>
            <a:ext cx="1627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 or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09E43DD-A2DF-752F-9087-D2A09314748C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1482401287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8E915-3D7B-BAD1-E192-4732754C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49EED50D-92E0-9440-7119-6B2125A518C9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DC56AC70-E933-98D8-453D-EED764638BD4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D4365-289A-E97B-6186-AE6ABAB0C6D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30C6522-C5D7-57DB-3823-44DBA9842EC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D9372159-52C9-AB7F-F634-610291FF781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06850025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F1821-A63A-9211-1977-DAEC8349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7E88256A-0215-BEAB-0162-43059EDC9C48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FC5E4A1-662B-B530-4F7D-4BBCB82CC4F7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D49D8B-EA7C-1C35-2151-57BE9E558CA7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D481D50E-CE3F-C76E-7ACA-D60872F96FB5}"/>
              </a:ext>
            </a:extLst>
          </p:cNvPr>
          <p:cNvSpPr txBox="1"/>
          <p:nvPr/>
        </p:nvSpPr>
        <p:spPr>
          <a:xfrm>
            <a:off x="2460522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E58C1BA-9D6B-A283-E558-504F8E722125}"/>
              </a:ext>
            </a:extLst>
          </p:cNvPr>
          <p:cNvSpPr txBox="1"/>
          <p:nvPr/>
        </p:nvSpPr>
        <p:spPr>
          <a:xfrm>
            <a:off x="2359783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0B49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66011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6D217F34-D4CA-2051-DF18-94889F9A0AD6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A7CD1-1B2E-0086-5741-19C989C7F3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D094003-3A23-C528-241A-01F49A881F3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09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734390-8ECD-6923-5D95-DE4AFC42152F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DDD72CF6-92A2-E407-E10D-E7A5247749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EB89B4C2-1E91-C5A7-AFFF-E8AA09BB6ADD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838570263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3BAE10FB-6E27-A9EA-C8D4-FB81859976B7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A91CA-18E9-9D6B-F662-3CDEE738574F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3DD8F8BD-65C2-4F87-F068-75C712280A60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57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F6A57F6-1717-2E68-1B57-262387D32566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DDCA6-986B-1A19-F05A-2FED2C4F656D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0D2132C-C26A-FBC0-751F-1856C6A12076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A03A0E2-3D7E-92AA-78D6-88EB3ABEEDCF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D8E34-5709-08A4-9A35-AB7EC5C6B0D5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35CDAAE-6CF3-2234-E001-136A2213C671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56759" y="1667122"/>
            <a:ext cx="48029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Congrats</a:t>
            </a:r>
          </a:p>
          <a:p>
            <a:r>
              <a:rPr lang="en-US" sz="4800" b="1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456759" y="4373661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320196-524F-74C1-0A8A-86FE417FC999}"/>
              </a:ext>
            </a:extLst>
          </p:cNvPr>
          <p:cNvSpPr txBox="1"/>
          <p:nvPr/>
        </p:nvSpPr>
        <p:spPr>
          <a:xfrm>
            <a:off x="5456759" y="305910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 now follow the white rabbit…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1175FA69-C8D0-BD8F-2392-1BAF37864745}"/>
              </a:ext>
            </a:extLst>
          </p:cNvPr>
          <p:cNvSpPr txBox="1"/>
          <p:nvPr/>
        </p:nvSpPr>
        <p:spPr>
          <a:xfrm>
            <a:off x="346529" y="3276472"/>
            <a:ext cx="1627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 or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E42E1F2A-E0B9-4721-8BA8-D6EEC3D849FD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205756334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46F8EF7E-3C29-B028-95C6-F5F7629839BA}"/>
              </a:ext>
            </a:extLst>
          </p:cNvPr>
          <p:cNvSpPr txBox="1"/>
          <p:nvPr/>
        </p:nvSpPr>
        <p:spPr>
          <a:xfrm>
            <a:off x="5309753" y="1837989"/>
            <a:ext cx="250902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</a:p>
          <a:p>
            <a:r>
              <a:rPr lang="en-US" sz="3200" b="1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46649-DF56-4564-0CBA-EEAB2C9BF0AE}"/>
              </a:ext>
            </a:extLst>
          </p:cNvPr>
          <p:cNvSpPr/>
          <p:nvPr/>
        </p:nvSpPr>
        <p:spPr>
          <a:xfrm>
            <a:off x="5312462" y="2999301"/>
            <a:ext cx="42411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TEXT. Far far away, behind the word mountains, far from the countries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Vokalia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Consonantia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Bookmarksgrove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right at the coast of the Semantics, a large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91FBAFC-43E5-BC30-23C2-5833212ED274}"/>
              </a:ext>
            </a:extLst>
          </p:cNvPr>
          <p:cNvSpPr/>
          <p:nvPr/>
        </p:nvSpPr>
        <p:spPr>
          <a:xfrm>
            <a:off x="10045135" y="1295460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px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AE6661C-BC41-001C-EB7C-7CB604338119}"/>
              </a:ext>
            </a:extLst>
          </p:cNvPr>
          <p:cNvSpPr/>
          <p:nvPr/>
        </p:nvSpPr>
        <p:spPr>
          <a:xfrm>
            <a:off x="10045134" y="1840184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 px / B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464BD6-0B49-2432-1736-B25C5D513DAC}"/>
              </a:ext>
            </a:extLst>
          </p:cNvPr>
          <p:cNvSpPr/>
          <p:nvPr/>
        </p:nvSpPr>
        <p:spPr>
          <a:xfrm>
            <a:off x="10030001" y="2290222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 px / B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CAE644A-14EC-95BF-142B-DD6C80567959}"/>
              </a:ext>
            </a:extLst>
          </p:cNvPr>
          <p:cNvSpPr/>
          <p:nvPr/>
        </p:nvSpPr>
        <p:spPr>
          <a:xfrm>
            <a:off x="10030000" y="2984473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px / B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9BB84A77-9118-92FD-E3C3-91E22C1839F3}"/>
              </a:ext>
            </a:extLst>
          </p:cNvPr>
          <p:cNvSpPr txBox="1"/>
          <p:nvPr/>
        </p:nvSpPr>
        <p:spPr>
          <a:xfrm>
            <a:off x="346529" y="3276472"/>
            <a:ext cx="1925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F860650A-0690-8C0E-5A49-D01149359D1D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120480438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2696</Words>
  <Application>Microsoft Office PowerPoint</Application>
  <PresentationFormat>Grand écran</PresentationFormat>
  <Paragraphs>647</Paragraphs>
  <Slides>76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76</vt:i4>
      </vt:variant>
    </vt:vector>
  </HeadingPairs>
  <TitlesOfParts>
    <vt:vector size="86" baseType="lpstr">
      <vt:lpstr>Arial</vt:lpstr>
      <vt:lpstr>Calibri</vt:lpstr>
      <vt:lpstr>Calibri Light</vt:lpstr>
      <vt:lpstr>Helvetica Neue Thin</vt:lpstr>
      <vt:lpstr>Open Sans</vt:lpstr>
      <vt:lpstr>Pirulen Rg</vt:lpstr>
      <vt:lpstr>Roboto Medium</vt:lpstr>
      <vt:lpstr>Wingdings</vt:lpstr>
      <vt:lpstr>Thème Office</vt:lpstr>
      <vt:lpstr>1_Conception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47</cp:revision>
  <dcterms:created xsi:type="dcterms:W3CDTF">2023-01-26T08:16:31Z</dcterms:created>
  <dcterms:modified xsi:type="dcterms:W3CDTF">2024-03-02T14:34:33Z</dcterms:modified>
</cp:coreProperties>
</file>